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5" r:id="rId6"/>
    <p:sldMasterId id="2147483708" r:id="rId7"/>
  </p:sldMasterIdLst>
  <p:notesMasterIdLst>
    <p:notesMasterId r:id="rId32"/>
  </p:notesMasterIdLst>
  <p:sldIdLst>
    <p:sldId id="1448943681" r:id="rId8"/>
    <p:sldId id="2147471486" r:id="rId9"/>
    <p:sldId id="2147471488" r:id="rId10"/>
    <p:sldId id="11258" r:id="rId11"/>
    <p:sldId id="11447" r:id="rId12"/>
    <p:sldId id="11252" r:id="rId13"/>
    <p:sldId id="2147471376" r:id="rId14"/>
    <p:sldId id="2132736712" r:id="rId15"/>
    <p:sldId id="2147471384" r:id="rId16"/>
    <p:sldId id="2132736731" r:id="rId17"/>
    <p:sldId id="353" r:id="rId18"/>
    <p:sldId id="330" r:id="rId19"/>
    <p:sldId id="11267" r:id="rId20"/>
    <p:sldId id="2132736867" r:id="rId21"/>
    <p:sldId id="354" r:id="rId22"/>
    <p:sldId id="11648" r:id="rId23"/>
    <p:sldId id="2147471395" r:id="rId24"/>
    <p:sldId id="2147471387" r:id="rId25"/>
    <p:sldId id="2147471386" r:id="rId26"/>
    <p:sldId id="2147471388" r:id="rId27"/>
    <p:sldId id="2147471389" r:id="rId28"/>
    <p:sldId id="2147471390" r:id="rId29"/>
    <p:sldId id="2147471391" r:id="rId30"/>
    <p:sldId id="342"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35C09-0249-46FB-9698-43242A24CAD1}" v="2" dt="2023-10-09T12:19:56.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6" d="100"/>
          <a:sy n="116" d="100"/>
        </p:scale>
        <p:origin x="3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DF630-D0B9-48AB-B238-905EB264B627}" type="datetimeFigureOut">
              <a:rPr lang="fr-FR" smtClean="0"/>
              <a:t>07/03/2024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C10A1-8312-453F-8C2B-C619B35C9917}" type="slidenum">
              <a:rPr lang="fr-FR" smtClean="0"/>
              <a:t>‹N°›</a:t>
            </a:fld>
            <a:endParaRPr lang="fr-FR"/>
          </a:p>
        </p:txBody>
      </p:sp>
    </p:spTree>
    <p:extLst>
      <p:ext uri="{BB962C8B-B14F-4D97-AF65-F5344CB8AC3E}">
        <p14:creationId xmlns:p14="http://schemas.microsoft.com/office/powerpoint/2010/main" val="3444681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a:t>
            </a:fld>
            <a:endParaRPr lang="fr-FR"/>
          </a:p>
        </p:txBody>
      </p:sp>
    </p:spTree>
    <p:extLst>
      <p:ext uri="{BB962C8B-B14F-4D97-AF65-F5344CB8AC3E}">
        <p14:creationId xmlns:p14="http://schemas.microsoft.com/office/powerpoint/2010/main" val="3317188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lnSpcReduction="10000"/>
          </a:bodyPr>
          <a:lstStyle/>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r>
              <a:rPr lang="fr-FR" sz="1200">
                <a:solidFill>
                  <a:schemeClr val="bg2"/>
                </a:solidFill>
              </a:rPr>
              <a:t>https://www.corporate.bouyguestelecom.fr/nos-engagements/demarche-societale-environnementale/numerique-positif-pour-la-planete/</a:t>
            </a:r>
          </a:p>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endParaRPr lang="fr-FR" sz="1200">
              <a:solidFill>
                <a:schemeClr val="bg2"/>
              </a:solidFill>
            </a:endParaRPr>
          </a:p>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endParaRPr lang="fr-FR" sz="1200">
              <a:solidFill>
                <a:schemeClr val="bg2"/>
              </a:solidFill>
            </a:endParaRPr>
          </a:p>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r>
              <a:rPr lang="fr-FR" sz="1200">
                <a:solidFill>
                  <a:schemeClr val="bg2"/>
                </a:solidFill>
              </a:rPr>
              <a:t>Pour des installations plus performantes et moins carbonées : </a:t>
            </a:r>
            <a:r>
              <a:rPr kumimoji="0" lang="fr-FR" sz="1200" b="0" i="0" u="none" strike="noStrike" kern="1200" cap="none" spc="0" normalizeH="0" baseline="0" noProof="0">
                <a:ln>
                  <a:noFill/>
                </a:ln>
                <a:solidFill>
                  <a:srgbClr val="25465F"/>
                </a:solidFill>
                <a:effectLst/>
                <a:uLnTx/>
                <a:uFillTx/>
                <a:latin typeface="Bouygues Speak" pitchFamily="50" charset="0"/>
                <a:ea typeface="+mn-ea"/>
                <a:cs typeface="+mn-cs"/>
              </a:rPr>
              <a:t>A partir de 2021, Bouygues Telecom a recourt </a:t>
            </a:r>
            <a:r>
              <a:rPr kumimoji="0" lang="fr-FR" sz="1200" b="1" i="0" u="none" strike="noStrike" kern="1200" cap="none" spc="0" normalizeH="0" baseline="0" noProof="0">
                <a:ln>
                  <a:noFill/>
                </a:ln>
                <a:solidFill>
                  <a:srgbClr val="25465F"/>
                </a:solidFill>
                <a:effectLst/>
                <a:uLnTx/>
                <a:uFillTx/>
                <a:latin typeface="Bouygues Speak" pitchFamily="50" charset="0"/>
                <a:ea typeface="+mn-ea"/>
                <a:cs typeface="+mn-cs"/>
              </a:rPr>
              <a:t>à hauteur de 100% </a:t>
            </a:r>
            <a:r>
              <a:rPr kumimoji="0" lang="fr-FR" sz="1200" b="0" i="0" u="none" strike="noStrike" kern="1200" cap="none" spc="0" normalizeH="0" baseline="0" noProof="0">
                <a:ln>
                  <a:noFill/>
                </a:ln>
                <a:solidFill>
                  <a:srgbClr val="25465F"/>
                </a:solidFill>
                <a:effectLst/>
                <a:uLnTx/>
                <a:uFillTx/>
                <a:latin typeface="Bouygues Speak" pitchFamily="50" charset="0"/>
                <a:ea typeface="+mn-ea"/>
                <a:cs typeface="+mn-cs"/>
              </a:rPr>
              <a:t>de sa consommation en énergie renouvelable (de sa facture d’électricité)</a:t>
            </a:r>
            <a:endParaRPr lang="fr-FR" sz="1200" b="0">
              <a:solidFill>
                <a:schemeClr val="bg2"/>
              </a:solidFill>
            </a:endParaRPr>
          </a:p>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endParaRPr kumimoji="0" lang="fr-FR" sz="1200" b="1" i="0" u="none" strike="noStrike" kern="1200" cap="none" spc="0" normalizeH="0" baseline="0" noProof="0">
              <a:ln>
                <a:noFill/>
              </a:ln>
              <a:solidFill>
                <a:srgbClr val="50BFDA"/>
              </a:solidFill>
              <a:effectLst/>
              <a:uLnTx/>
              <a:uFillTx/>
              <a:latin typeface="Bouygues Speak Corpo"/>
              <a:ea typeface="+mn-ea"/>
              <a:cs typeface="+mn-cs"/>
            </a:endParaRPr>
          </a:p>
          <a:p>
            <a:pPr marL="0" marR="0" lvl="0" indent="0" algn="l" defTabSz="1219170" rtl="0" eaLnBrk="1" fontAlgn="auto" latinLnBrk="0" hangingPunct="1">
              <a:lnSpc>
                <a:spcPct val="100000"/>
              </a:lnSpc>
              <a:spcBef>
                <a:spcPts val="0"/>
              </a:spcBef>
              <a:spcAft>
                <a:spcPts val="600"/>
              </a:spcAft>
              <a:buClrTx/>
              <a:buSzTx/>
              <a:buFont typeface="Arial" pitchFamily="34" charset="0"/>
              <a:buNone/>
              <a:tabLst/>
              <a:defRPr/>
            </a:pPr>
            <a:r>
              <a:rPr kumimoji="0" lang="fr-FR" sz="1200" b="1" i="0" u="none" strike="noStrike" kern="1200" cap="none" spc="0" normalizeH="0" baseline="0" noProof="0">
                <a:ln>
                  <a:noFill/>
                </a:ln>
                <a:solidFill>
                  <a:srgbClr val="50BFDA"/>
                </a:solidFill>
                <a:effectLst/>
                <a:uLnTx/>
                <a:uFillTx/>
                <a:latin typeface="Bouygues Speak Corpo"/>
                <a:ea typeface="+mn-ea"/>
                <a:cs typeface="+mn-cs"/>
              </a:rPr>
              <a:t>Bouygues Telecom a fait le choix de recourir à de l’électrique et de l’éolien, peu carbonés et disponibles sur le territoire français. Le recours aux énergies renouvelables permet de diminuer notre empreinte carbone</a:t>
            </a:r>
            <a:endParaRPr lang="fr-FR" sz="1200">
              <a:solidFill>
                <a:schemeClr val="bg2"/>
              </a:solidFill>
            </a:endParaRPr>
          </a:p>
          <a:p>
            <a:pPr marL="171450" marR="0" lvl="0" indent="-171450" algn="l" defTabSz="1219170" rtl="0" eaLnBrk="1" fontAlgn="auto" latinLnBrk="0" hangingPunct="1">
              <a:lnSpc>
                <a:spcPct val="100000"/>
              </a:lnSpc>
              <a:spcBef>
                <a:spcPts val="0"/>
              </a:spcBef>
              <a:spcAft>
                <a:spcPts val="600"/>
              </a:spcAft>
              <a:buClrTx/>
              <a:buSzTx/>
              <a:buFontTx/>
              <a:buChar char="-"/>
              <a:tabLst/>
              <a:defRPr/>
            </a:pPr>
            <a:r>
              <a:rPr lang="fr-FR" sz="1200">
                <a:solidFill>
                  <a:schemeClr val="bg2"/>
                </a:solidFill>
              </a:rPr>
              <a:t>Depuis 2019, des panneaux photovoltaïques ont été installés sur certaines de nos antennes relais dans des zones rurales difficiles d’accès</a:t>
            </a:r>
            <a:endParaRPr kumimoji="0" lang="fr-FR" sz="1200" b="1" i="0" u="none" strike="noStrike" kern="1200" cap="none" spc="0" normalizeH="0" baseline="0" noProof="0">
              <a:ln>
                <a:noFill/>
              </a:ln>
              <a:solidFill>
                <a:srgbClr val="25465F"/>
              </a:solidFill>
              <a:effectLst/>
              <a:uLnTx/>
              <a:uFillTx/>
              <a:latin typeface="Bouygues Speak" pitchFamily="50" charset="0"/>
              <a:ea typeface="+mn-ea"/>
              <a:cs typeface="+mn-cs"/>
            </a:endParaRPr>
          </a:p>
          <a:p>
            <a:pPr marL="171450" marR="0" lvl="0" indent="-171450" algn="l" defTabSz="1219170" rtl="0" eaLnBrk="1" fontAlgn="auto" latinLnBrk="0" hangingPunct="1">
              <a:lnSpc>
                <a:spcPct val="100000"/>
              </a:lnSpc>
              <a:spcBef>
                <a:spcPts val="0"/>
              </a:spcBef>
              <a:spcAft>
                <a:spcPts val="600"/>
              </a:spcAft>
              <a:buClrTx/>
              <a:buSzTx/>
              <a:buFontTx/>
              <a:buChar char="-"/>
              <a:tabLst/>
              <a:defRPr/>
            </a:pPr>
            <a:r>
              <a:rPr kumimoji="0" lang="fr-FR" sz="1200" b="1" i="0" u="none" strike="noStrike" kern="1200" cap="none" spc="0" normalizeH="0" baseline="0" noProof="0">
                <a:ln>
                  <a:noFill/>
                </a:ln>
                <a:solidFill>
                  <a:srgbClr val="EA5B0F"/>
                </a:solidFill>
                <a:effectLst/>
                <a:uLnTx/>
                <a:uFillTx/>
                <a:latin typeface="Bouygues Read Light" pitchFamily="50" charset="0"/>
                <a:ea typeface="+mn-ea"/>
                <a:cs typeface="+mn-cs"/>
              </a:rPr>
              <a:t>Par des Garanties d’Origine </a:t>
            </a:r>
            <a:r>
              <a:rPr kumimoji="0" lang="fr-FR" sz="1200" b="0" i="0" u="none" strike="noStrike" kern="1200" cap="none" spc="0" normalizeH="0" baseline="0" noProof="0">
                <a:ln>
                  <a:noFill/>
                </a:ln>
                <a:solidFill>
                  <a:srgbClr val="25465F"/>
                </a:solidFill>
                <a:effectLst/>
                <a:uLnTx/>
                <a:uFillTx/>
                <a:latin typeface="Bouygues Read Light" pitchFamily="50" charset="0"/>
                <a:ea typeface="+mn-ea"/>
                <a:cs typeface="+mn-cs"/>
              </a:rPr>
              <a:t>(simples et premium, attestant la source renouvelable de l’énergie injectée dans le réseau) </a:t>
            </a:r>
            <a:endParaRPr kumimoji="0" lang="fr-FR" sz="1200" b="0" i="0" u="none" strike="noStrike" kern="1200" cap="none" spc="0" normalizeH="0" baseline="0" noProof="0">
              <a:ln>
                <a:noFill/>
              </a:ln>
              <a:solidFill>
                <a:prstClr val="black"/>
              </a:solidFill>
              <a:effectLst/>
              <a:uLnTx/>
              <a:uFillTx/>
              <a:latin typeface="Bouygues Read Light" pitchFamily="50" charset="0"/>
              <a:ea typeface="+mn-ea"/>
              <a:cs typeface="+mn-cs"/>
            </a:endParaRPr>
          </a:p>
          <a:p>
            <a:pPr marL="171450" marR="0" lvl="0" indent="-171450" algn="l" defTabSz="1219170" rtl="0" eaLnBrk="1" fontAlgn="auto" latinLnBrk="0" hangingPunct="1">
              <a:lnSpc>
                <a:spcPct val="100000"/>
              </a:lnSpc>
              <a:spcBef>
                <a:spcPts val="0"/>
              </a:spcBef>
              <a:spcAft>
                <a:spcPts val="600"/>
              </a:spcAft>
              <a:buClrTx/>
              <a:buSzTx/>
              <a:buFontTx/>
              <a:buChar char="-"/>
              <a:tabLst/>
              <a:defRPr/>
            </a:pPr>
            <a:r>
              <a:rPr kumimoji="0" lang="fr-FR" sz="1200" b="1" i="0" u="none" strike="noStrike" kern="1200" cap="none" spc="0" normalizeH="0" baseline="0" noProof="0">
                <a:ln>
                  <a:noFill/>
                </a:ln>
                <a:solidFill>
                  <a:srgbClr val="25465F"/>
                </a:solidFill>
                <a:effectLst/>
                <a:uLnTx/>
                <a:uFillTx/>
                <a:latin typeface="Bouygues Read Light" pitchFamily="50" charset="0"/>
                <a:ea typeface="+mn-ea"/>
                <a:cs typeface="+mn-cs"/>
              </a:rPr>
              <a:t>A partir de 2022, </a:t>
            </a:r>
            <a:r>
              <a:rPr kumimoji="0" lang="fr-FR" sz="1200" b="1" i="0" u="none" strike="noStrike" kern="1200" cap="none" spc="0" normalizeH="0" baseline="0" noProof="0">
                <a:ln>
                  <a:noFill/>
                </a:ln>
                <a:solidFill>
                  <a:srgbClr val="EA5B0F"/>
                </a:solidFill>
                <a:effectLst/>
                <a:uLnTx/>
                <a:uFillTx/>
                <a:latin typeface="Bouygues Read Light" pitchFamily="50" charset="0"/>
                <a:ea typeface="+mn-ea"/>
                <a:cs typeface="+mn-cs"/>
              </a:rPr>
              <a:t>renforcement du dispositif par un PPA </a:t>
            </a:r>
            <a:r>
              <a:rPr kumimoji="0" lang="fr-FR" sz="1200" b="0" i="0" u="none" strike="noStrike" kern="1200" cap="none" spc="0" normalizeH="0" baseline="0" noProof="0">
                <a:ln>
                  <a:noFill/>
                </a:ln>
                <a:solidFill>
                  <a:srgbClr val="25465F"/>
                </a:solidFill>
                <a:effectLst/>
                <a:uLnTx/>
                <a:uFillTx/>
                <a:latin typeface="Bouygues Read Light" pitchFamily="50" charset="0"/>
                <a:ea typeface="+mn-ea"/>
                <a:cs typeface="+mn-cs"/>
              </a:rPr>
              <a:t>(contrat de livraison d’électricité conclu pour au moins 3 ans)</a:t>
            </a:r>
            <a:endParaRPr kumimoji="0" lang="fr-FR" sz="1200" b="0" i="0" u="none" strike="noStrike" kern="1200" cap="none" spc="0" normalizeH="0" baseline="0" noProof="0">
              <a:ln>
                <a:noFill/>
              </a:ln>
              <a:solidFill>
                <a:prstClr val="black"/>
              </a:solidFill>
              <a:effectLst/>
              <a:uLnTx/>
              <a:uFillTx/>
              <a:latin typeface="Bouygues Read Light" pitchFamily="50" charset="0"/>
              <a:ea typeface="+mn-ea"/>
              <a:cs typeface="+mn-cs"/>
            </a:endParaRPr>
          </a:p>
          <a:p>
            <a:pPr marL="171450" marR="0" lvl="0" indent="-171450" defTabSz="1219170" fontAlgn="auto">
              <a:spcAft>
                <a:spcPts val="600"/>
              </a:spcAft>
              <a:buClrTx/>
              <a:buSzTx/>
              <a:buFontTx/>
              <a:buChar char="-"/>
              <a:tabLst/>
              <a:defRPr/>
            </a:pPr>
            <a:r>
              <a:rPr lang="fr-FR" sz="1200">
                <a:solidFill>
                  <a:schemeClr val="bg2"/>
                </a:solidFill>
              </a:rPr>
              <a:t>Depuis 2021, certification iso 001 et HQE </a:t>
            </a:r>
          </a:p>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57555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23</a:t>
            </a:fld>
            <a:endParaRPr lang="fr-FR"/>
          </a:p>
        </p:txBody>
      </p:sp>
    </p:spTree>
    <p:extLst>
      <p:ext uri="{BB962C8B-B14F-4D97-AF65-F5344CB8AC3E}">
        <p14:creationId xmlns:p14="http://schemas.microsoft.com/office/powerpoint/2010/main" val="75159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3</a:t>
            </a:fld>
            <a:endParaRPr lang="fr-FR"/>
          </a:p>
        </p:txBody>
      </p:sp>
    </p:spTree>
    <p:extLst>
      <p:ext uri="{BB962C8B-B14F-4D97-AF65-F5344CB8AC3E}">
        <p14:creationId xmlns:p14="http://schemas.microsoft.com/office/powerpoint/2010/main" val="70403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Retravailler le visuel sur la partie BTE. Mettre en avant la partie filiales techno (</a:t>
            </a:r>
            <a:r>
              <a:rPr lang="fr-FR" err="1"/>
              <a:t>apizee</a:t>
            </a:r>
            <a:r>
              <a:rPr lang="fr-FR"/>
              <a:t> </a:t>
            </a:r>
            <a:r>
              <a:rPr lang="fr-FR" err="1"/>
              <a:t>oncloud</a:t>
            </a:r>
            <a:r>
              <a:rPr lang="fr-FR"/>
              <a:t>) et filiale commerciale (1913 et </a:t>
            </a:r>
            <a:r>
              <a:rPr lang="fr-FR" err="1"/>
              <a:t>Keyyo</a:t>
            </a:r>
            <a:r>
              <a:rPr lang="fr-FR"/>
              <a:t>). </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51836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*65% fin 2022</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11</a:t>
            </a:fld>
            <a:endParaRPr lang="fr-FR"/>
          </a:p>
        </p:txBody>
      </p:sp>
    </p:spTree>
    <p:extLst>
      <p:ext uri="{BB962C8B-B14F-4D97-AF65-F5344CB8AC3E}">
        <p14:creationId xmlns:p14="http://schemas.microsoft.com/office/powerpoint/2010/main" val="122860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Nous croyons que la qualité des relations est la clé du succès des entreprises.</a:t>
            </a:r>
          </a:p>
          <a:p>
            <a:r>
              <a:rPr lang="fr-FR" dirty="0"/>
              <a:t>C’est la conviction ancrée dans l’ADN de BTE que la technologie s’efface devant l’engagement des équipes et que le succès d’une entreprise est intimement dépendant de sa capacité à créer des relations fortes et efficaces avec son écosystème, c’est à dite avec  ses employés, ses clients et ses partenaires. Nous </a:t>
            </a:r>
            <a:r>
              <a:rPr lang="fr-FR" dirty="0" err="1"/>
              <a:t>sovons</a:t>
            </a:r>
            <a:r>
              <a:rPr lang="fr-FR" dirty="0"/>
              <a:t> tous que la fibre peut planter. Ce qui va compter c’est comment on a anticipé en amont que cela allait arriver et comment les équipes se mettent en action lorsque cela arrive pour que l’impact business soit le plus transparent possible.</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13</a:t>
            </a:fld>
            <a:endParaRPr lang="fr-FR"/>
          </a:p>
        </p:txBody>
      </p:sp>
    </p:spTree>
    <p:extLst>
      <p:ext uri="{BB962C8B-B14F-4D97-AF65-F5344CB8AC3E}">
        <p14:creationId xmlns:p14="http://schemas.microsoft.com/office/powerpoint/2010/main" val="414200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lnSpcReduction="10000"/>
          </a:bodyPr>
          <a:lstStyle/>
          <a:p>
            <a:r>
              <a:rPr lang="fr-FR" dirty="0"/>
              <a:t>Pour y répondre nous avons un catalogue très varié</a:t>
            </a:r>
          </a:p>
          <a:p>
            <a:r>
              <a:rPr lang="fr-FR" dirty="0"/>
              <a:t>En résumé qu’est-ce qu’on vend ? </a:t>
            </a:r>
          </a:p>
          <a:p>
            <a:endParaRPr lang="fr-FR" dirty="0"/>
          </a:p>
          <a:p>
            <a:r>
              <a:rPr lang="fr-FR" dirty="0"/>
              <a:t>Pour le mobile : </a:t>
            </a:r>
          </a:p>
          <a:p>
            <a:r>
              <a:rPr lang="fr-FR" dirty="0"/>
              <a:t>En GP c’est simple, c’est internet et de la voix</a:t>
            </a:r>
          </a:p>
          <a:p>
            <a:r>
              <a:rPr lang="fr-FR" dirty="0"/>
              <a:t>En entreprise, ce n’est pas tout à fait pareil car on vend des flottes, pour que la facture soit compréhensible pour un gestionnaire, le </a:t>
            </a:r>
            <a:r>
              <a:rPr lang="fr-FR" dirty="0" err="1"/>
              <a:t>roaming</a:t>
            </a:r>
            <a:r>
              <a:rPr lang="fr-FR" dirty="0"/>
              <a:t> va être plus un sujet car le business continue pendant les voyages, couverture spécifique ( en GP on prend l’opérateur qui couvre chez soi et en entreprises si plusieurs sites la question peut se poser), gestion du produit terminal en lui même, et activité M2M comme les terminaux de paiement par exemple. </a:t>
            </a:r>
          </a:p>
          <a:p>
            <a:endParaRPr lang="fr-FR" dirty="0"/>
          </a:p>
          <a:p>
            <a:r>
              <a:rPr lang="fr-FR" dirty="0"/>
              <a:t>Le réseau fixe :</a:t>
            </a:r>
          </a:p>
          <a:p>
            <a:r>
              <a:rPr lang="fr-FR" dirty="0"/>
              <a:t>Internet de base </a:t>
            </a:r>
          </a:p>
          <a:p>
            <a:r>
              <a:rPr lang="fr-FR" dirty="0"/>
              <a:t>Pour les </a:t>
            </a:r>
            <a:r>
              <a:rPr lang="fr-FR" dirty="0" err="1"/>
              <a:t>multi-sites</a:t>
            </a:r>
            <a:r>
              <a:rPr lang="fr-FR" dirty="0"/>
              <a:t> on va pouvoir les mettre en réseau, ajouter des couches cybersécurité  (firewall), ou proposer de la connectivité on cloud ( on vend une connexion de meilleur qualité et en direct  à AMAZON  par exemple) </a:t>
            </a:r>
          </a:p>
          <a:p>
            <a:endParaRPr lang="fr-FR" dirty="0"/>
          </a:p>
          <a:p>
            <a:r>
              <a:rPr lang="fr-FR" dirty="0"/>
              <a:t>Communications d’entreprises, la téléphonie fixe en 2 catégories</a:t>
            </a:r>
          </a:p>
          <a:p>
            <a:r>
              <a:rPr lang="fr-FR" dirty="0"/>
              <a:t>Moi j’ai le truc qui distribue les appels dans mon entreprise ( autocom ou teams). Nous allons vendre le transport des appels uniquement ( envoie et réception des appels ) -&gt; solution BSIP </a:t>
            </a:r>
          </a:p>
          <a:p>
            <a:r>
              <a:rPr lang="fr-FR" dirty="0"/>
              <a:t>2è solution: je veux u logiciel;, un poste et vous nous gérer tout le reste , je ne m’occupe pas de comment ça marche ( solution </a:t>
            </a:r>
            <a:r>
              <a:rPr lang="fr-FR" dirty="0" err="1"/>
              <a:t>centrex</a:t>
            </a:r>
            <a:r>
              <a:rPr lang="fr-FR" dirty="0"/>
              <a:t> avec KEYYO et BFLEX) </a:t>
            </a:r>
          </a:p>
          <a:p>
            <a:endParaRPr lang="fr-FR" dirty="0"/>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14</a:t>
            </a:fld>
            <a:endParaRPr lang="fr-FR"/>
          </a:p>
        </p:txBody>
      </p:sp>
    </p:spTree>
    <p:extLst>
      <p:ext uri="{BB962C8B-B14F-4D97-AF65-F5344CB8AC3E}">
        <p14:creationId xmlns:p14="http://schemas.microsoft.com/office/powerpoint/2010/main" val="1163649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1BD266-B2A2-0A44-A21C-406AAEDA2BC7}"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88775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06CD8F-B7ED-4A05-9FB1-A01CC0EF02CC}" type="slidenum">
              <a:rPr kumimoji="0" lang="fr-FR"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36253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53562E-8ADA-4504-8009-7DC9175CF28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B1DDD916-EE5B-4F88-82B3-F31431F3B2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63C57DE-ED51-4709-987F-7E8467456B48}"/>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BD2FD45B-AE5C-4546-B0BA-59AF1803AA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5E0F9F-AFD0-44D7-8C70-CB6B5B876877}"/>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924159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F85CDC-9192-4F20-8E33-FABD0EFCCF6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B6ACB2F-C1DC-43DC-A122-0993CBD8B7D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C1259D7-64F8-408F-BF3A-C19C6705414E}"/>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00E83F5C-7BB0-43EF-B28C-92E59D1E335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D583C3-0CEC-4C16-BE82-46C0CA70E57A}"/>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750749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0F5CE44-C6BD-452A-9011-E79A0295CE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A6B1F7A-95D1-4AC8-A2BD-7ADCC575B7C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4EBDDF7-3B6F-4096-B656-02C490ABB9BA}"/>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862EFA28-C068-41BB-BECB-E7269E9F3DF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B513A7-905D-478A-9C8B-0001E6572D40}"/>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79932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8" name="Espace réservé de la date 7"/>
          <p:cNvSpPr>
            <a:spLocks noGrp="1"/>
          </p:cNvSpPr>
          <p:nvPr>
            <p:ph type="dt" sz="half" idx="10"/>
          </p:nvPr>
        </p:nvSpPr>
        <p:spPr bwMode="gray">
          <a:xfrm>
            <a:off x="0" y="0"/>
            <a:ext cx="240000" cy="240000"/>
          </a:xfrm>
          <a:ln>
            <a:solidFill>
              <a:schemeClr val="accent1">
                <a:alpha val="0"/>
              </a:schemeClr>
            </a:solidFill>
          </a:ln>
        </p:spPr>
        <p:txBody>
          <a:bodyPr/>
          <a:lstStyle>
            <a:lvl1pPr>
              <a:defRPr sz="133" cap="all" baseline="0">
                <a:solidFill>
                  <a:schemeClr val="bg1">
                    <a:alpha val="0"/>
                  </a:schemeClr>
                </a:solidFill>
                <a:latin typeface="Bouygues Read Semibold" pitchFamily="50" charset="0"/>
              </a:defRPr>
            </a:lvl1pPr>
          </a:lstStyle>
          <a:p>
            <a:r>
              <a:rPr lang="fr-FR"/>
              <a:t>émetteur</a:t>
            </a:r>
            <a:endParaRPr lang="fr-FR" dirty="0"/>
          </a:p>
        </p:txBody>
      </p:sp>
      <p:sp>
        <p:nvSpPr>
          <p:cNvPr id="3" name="Sous-titre 2"/>
          <p:cNvSpPr>
            <a:spLocks noGrp="1"/>
          </p:cNvSpPr>
          <p:nvPr>
            <p:ph type="subTitle" idx="1" hasCustomPrompt="1"/>
          </p:nvPr>
        </p:nvSpPr>
        <p:spPr bwMode="gray">
          <a:xfrm>
            <a:off x="576000" y="4121561"/>
            <a:ext cx="11040000" cy="810201"/>
          </a:xfrm>
        </p:spPr>
        <p:txBody>
          <a:bodyPr/>
          <a:lstStyle>
            <a:lvl1pPr marL="0" indent="0" algn="ctr">
              <a:buNone/>
              <a:defRPr sz="240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dirty="0"/>
              <a:t>Lieu</a:t>
            </a:r>
          </a:p>
        </p:txBody>
      </p:sp>
      <p:sp>
        <p:nvSpPr>
          <p:cNvPr id="2" name="Titre 1"/>
          <p:cNvSpPr>
            <a:spLocks noGrp="1"/>
          </p:cNvSpPr>
          <p:nvPr>
            <p:ph type="title" hasCustomPrompt="1"/>
          </p:nvPr>
        </p:nvSpPr>
        <p:spPr bwMode="gray">
          <a:xfrm>
            <a:off x="576000" y="1603704"/>
            <a:ext cx="11040000" cy="1968000"/>
          </a:xfrm>
        </p:spPr>
        <p:txBody>
          <a:bodyPr anchor="b" anchorCtr="0"/>
          <a:lstStyle>
            <a:lvl1pPr algn="ctr">
              <a:defRPr>
                <a:solidFill>
                  <a:schemeClr val="bg2"/>
                </a:solidFill>
              </a:defRPr>
            </a:lvl1pPr>
          </a:lstStyle>
          <a:p>
            <a:r>
              <a:rPr lang="fr-FR" dirty="0"/>
              <a:t>Titre</a:t>
            </a:r>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dirty="0"/>
              <a:t>Personnaliser le bas de page avec le menu "Insertion / En-tête et pied de page"</a:t>
            </a:r>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256002" y="5280001"/>
            <a:ext cx="1679997" cy="1439999"/>
          </a:xfrm>
          <a:prstGeom prst="rect">
            <a:avLst/>
          </a:prstGeom>
        </p:spPr>
      </p:pic>
      <p:sp>
        <p:nvSpPr>
          <p:cNvPr id="6" name="Espace réservé du texte 5"/>
          <p:cNvSpPr>
            <a:spLocks noGrp="1"/>
          </p:cNvSpPr>
          <p:nvPr>
            <p:ph type="body" sz="quarter" idx="13" hasCustomPrompt="1"/>
          </p:nvPr>
        </p:nvSpPr>
        <p:spPr bwMode="gray">
          <a:xfrm>
            <a:off x="3696000" y="470400"/>
            <a:ext cx="4800000" cy="403200"/>
          </a:xfrm>
        </p:spPr>
        <p:txBody>
          <a:bodyPr anchor="ctr" anchorCtr="0"/>
          <a:lstStyle>
            <a:lvl1pPr algn="ctr">
              <a:defRPr baseline="0">
                <a:solidFill>
                  <a:schemeClr val="bg2"/>
                </a:solidFill>
                <a:latin typeface="Bouygues Read Semibold" pitchFamily="50" charset="0"/>
              </a:defRPr>
            </a:lvl1pPr>
          </a:lstStyle>
          <a:p>
            <a:pPr lvl="0"/>
            <a:r>
              <a:rPr lang="fr-FR" dirty="0"/>
              <a:t>xx/xx/xx</a:t>
            </a:r>
          </a:p>
        </p:txBody>
      </p:sp>
    </p:spTree>
    <p:extLst>
      <p:ext uri="{BB962C8B-B14F-4D97-AF65-F5344CB8AC3E}">
        <p14:creationId xmlns:p14="http://schemas.microsoft.com/office/powerpoint/2010/main" val="3781912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94689" y="192011"/>
            <a:ext cx="11802619" cy="6473976"/>
          </a:xfrm>
          <a:prstGeom prst="rect">
            <a:avLst/>
          </a:prstGeom>
        </p:spPr>
      </p:pic>
      <p:sp>
        <p:nvSpPr>
          <p:cNvPr id="2" name="Titre 1"/>
          <p:cNvSpPr>
            <a:spLocks noGrp="1"/>
          </p:cNvSpPr>
          <p:nvPr>
            <p:ph type="title" hasCustomPrompt="1"/>
          </p:nvPr>
        </p:nvSpPr>
        <p:spPr bwMode="gray">
          <a:xfrm>
            <a:off x="743999" y="1028261"/>
            <a:ext cx="11040000" cy="1152000"/>
          </a:xfrm>
        </p:spPr>
        <p:txBody>
          <a:bodyPr/>
          <a:lstStyle>
            <a:lvl1pPr>
              <a:defRPr/>
            </a:lvl1pPr>
          </a:lstStyle>
          <a:p>
            <a:r>
              <a:rPr lang="fr-FR" dirty="0"/>
              <a:t>Titre</a:t>
            </a:r>
          </a:p>
        </p:txBody>
      </p:sp>
      <p:sp>
        <p:nvSpPr>
          <p:cNvPr id="8" name="Espace réservé du texte 7"/>
          <p:cNvSpPr>
            <a:spLocks noGrp="1"/>
          </p:cNvSpPr>
          <p:nvPr>
            <p:ph type="body" sz="quarter" idx="13" hasCustomPrompt="1"/>
          </p:nvPr>
        </p:nvSpPr>
        <p:spPr bwMode="gray">
          <a:xfrm>
            <a:off x="743999" y="2421465"/>
            <a:ext cx="11040000" cy="3600000"/>
          </a:xfrm>
        </p:spPr>
        <p:txBody>
          <a:bodyPr/>
          <a:lstStyle>
            <a:lvl1pPr>
              <a:spcAft>
                <a:spcPts val="3867"/>
              </a:spcAft>
              <a:tabLst>
                <a:tab pos="2988659" algn="l"/>
              </a:tabLst>
              <a:defRPr sz="1800" baseline="0">
                <a:solidFill>
                  <a:schemeClr val="tx2"/>
                </a:solidFill>
              </a:defRPr>
            </a:lvl1pPr>
          </a:lstStyle>
          <a:p>
            <a:pPr lvl="0"/>
            <a:r>
              <a:rPr lang="fr-FR" dirty="0"/>
              <a:t>texte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7" name="Espace réservé de la date 6"/>
          <p:cNvSpPr>
            <a:spLocks noGrp="1"/>
          </p:cNvSpPr>
          <p:nvPr>
            <p:ph type="dt" sz="half" idx="14"/>
          </p:nvPr>
        </p:nvSpPr>
        <p:spPr bwMode="gray"/>
        <p:txBody>
          <a:bodyPr/>
          <a:lstStyle/>
          <a:p>
            <a:r>
              <a:rPr lang="fr-FR"/>
              <a:t>émetteur</a:t>
            </a:r>
            <a:endParaRPr lang="fr-FR" dirty="0"/>
          </a:p>
        </p:txBody>
      </p:sp>
      <p:sp>
        <p:nvSpPr>
          <p:cNvPr id="10" name="Espace réservé du pied de page 9"/>
          <p:cNvSpPr>
            <a:spLocks noGrp="1"/>
          </p:cNvSpPr>
          <p:nvPr>
            <p:ph type="ftr" sz="quarter" idx="15"/>
          </p:nvPr>
        </p:nvSpPr>
        <p:spPr bwMode="gray"/>
        <p:txBody>
          <a:bodyPr/>
          <a:lstStyle/>
          <a:p>
            <a:pPr algn="l"/>
            <a:r>
              <a:rPr lang="fr-FR"/>
              <a:t>Personnaliser le bas de page avec le menu "Insertion / En-tête et pied de page"</a:t>
            </a:r>
            <a:endParaRPr lang="fr-FR" dirty="0"/>
          </a:p>
        </p:txBody>
      </p:sp>
      <p:sp>
        <p:nvSpPr>
          <p:cNvPr id="11" name="Espace réservé du numéro de diapositive 10"/>
          <p:cNvSpPr>
            <a:spLocks noGrp="1"/>
          </p:cNvSpPr>
          <p:nvPr>
            <p:ph type="sldNum" sz="quarter" idx="16"/>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1481839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2" name="Titre 1"/>
          <p:cNvSpPr>
            <a:spLocks noGrp="1"/>
          </p:cNvSpPr>
          <p:nvPr>
            <p:ph type="title" hasCustomPrompt="1"/>
          </p:nvPr>
        </p:nvSpPr>
        <p:spPr bwMode="gray">
          <a:xfrm>
            <a:off x="576000" y="1029000"/>
            <a:ext cx="11040000" cy="4800000"/>
          </a:xfrm>
        </p:spPr>
        <p:txBody>
          <a:bodyPr anchor="ctr" anchorCtr="0"/>
          <a:lstStyle>
            <a:lvl1pPr algn="ctr">
              <a:defRPr sz="6133">
                <a:solidFill>
                  <a:schemeClr val="bg2"/>
                </a:solidFill>
              </a:defRPr>
            </a:lvl1pPr>
          </a:lstStyle>
          <a:p>
            <a:r>
              <a:rPr lang="fr-FR" dirty="0"/>
              <a:t>Titre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
        <p:nvSpPr>
          <p:cNvPr id="6" name="Espace réservé de la date 5"/>
          <p:cNvSpPr>
            <a:spLocks noGrp="1"/>
          </p:cNvSpPr>
          <p:nvPr>
            <p:ph type="dt" sz="half" idx="10"/>
          </p:nvPr>
        </p:nvSpPr>
        <p:spPr bwMode="gray"/>
        <p:txBody>
          <a:bodyPr/>
          <a:lstStyle/>
          <a:p>
            <a:r>
              <a:rPr lang="fr-FR"/>
              <a:t>émetteur</a:t>
            </a:r>
            <a:endParaRPr lang="fr-FR" dirty="0"/>
          </a:p>
        </p:txBody>
      </p:sp>
      <p:sp>
        <p:nvSpPr>
          <p:cNvPr id="7" name="Espace réservé du pied de page 6"/>
          <p:cNvSpPr>
            <a:spLocks noGrp="1"/>
          </p:cNvSpPr>
          <p:nvPr>
            <p:ph type="ftr" sz="quarter" idx="11"/>
          </p:nvPr>
        </p:nvSpPr>
        <p:spPr bwMode="gray"/>
        <p:txBody>
          <a:bodyPr/>
          <a:lstStyle/>
          <a:p>
            <a:pPr algn="l"/>
            <a:r>
              <a:rPr lang="fr-FR"/>
              <a:t>Personnaliser le bas de page avec le menu "Insertion / En-tête et pied de page"</a:t>
            </a:r>
            <a:endParaRPr lang="fr-FR" dirty="0"/>
          </a:p>
        </p:txBody>
      </p:sp>
      <p:sp>
        <p:nvSpPr>
          <p:cNvPr id="11" name="Espace réservé du numéro de diapositive 10"/>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547317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6" name="Espace réservé pour une image  7"/>
          <p:cNvSpPr>
            <a:spLocks noGrp="1"/>
          </p:cNvSpPr>
          <p:nvPr>
            <p:ph type="pic" sz="quarter" idx="14" hasCustomPrompt="1"/>
          </p:nvPr>
        </p:nvSpPr>
        <p:spPr bwMode="gray">
          <a:xfrm>
            <a:off x="192000" y="191400"/>
            <a:ext cx="11808000" cy="6475200"/>
          </a:xfrm>
          <a:solidFill>
            <a:schemeClr val="bg1">
              <a:lumMod val="95000"/>
            </a:schemeClr>
          </a:solidFill>
        </p:spPr>
        <p:txBody>
          <a:bodyPr lIns="5040000" tIns="0" anchor="ctr" anchorCtr="0"/>
          <a:lstStyle>
            <a:lvl1pPr algn="l">
              <a:spcAft>
                <a:spcPts val="0"/>
              </a:spcAft>
              <a:defRPr sz="1333">
                <a:solidFill>
                  <a:schemeClr val="bg2"/>
                </a:solidFill>
              </a:defRPr>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2" name="Titre 1"/>
          <p:cNvSpPr>
            <a:spLocks noGrp="1"/>
          </p:cNvSpPr>
          <p:nvPr>
            <p:ph type="title" hasCustomPrompt="1"/>
          </p:nvPr>
        </p:nvSpPr>
        <p:spPr bwMode="gray">
          <a:xfrm>
            <a:off x="1060800" y="0"/>
            <a:ext cx="4320000" cy="6859200"/>
          </a:xfrm>
          <a:blipFill>
            <a:blip r:embed="rId2"/>
            <a:stretch>
              <a:fillRect/>
            </a:stretch>
          </a:blipFill>
        </p:spPr>
        <p:txBody>
          <a:bodyPr rIns="0" bIns="108000" anchor="ctr" anchorCtr="0"/>
          <a:lstStyle>
            <a:lvl1pPr algn="ctr">
              <a:lnSpc>
                <a:spcPct val="83000"/>
              </a:lnSpc>
              <a:defRPr sz="4400" baseline="0">
                <a:solidFill>
                  <a:schemeClr val="bg2"/>
                </a:solidFill>
              </a:defRPr>
            </a:lvl1pPr>
          </a:lstStyle>
          <a:p>
            <a:r>
              <a:rPr lang="fr-FR" dirty="0"/>
              <a:t>Texte</a:t>
            </a:r>
          </a:p>
        </p:txBody>
      </p:sp>
      <p:sp>
        <p:nvSpPr>
          <p:cNvPr id="8" name="Espace réservé du texte 7"/>
          <p:cNvSpPr>
            <a:spLocks noGrp="1"/>
          </p:cNvSpPr>
          <p:nvPr>
            <p:ph type="body" sz="quarter" idx="15" hasCustomPrompt="1"/>
          </p:nvPr>
        </p:nvSpPr>
        <p:spPr bwMode="gray">
          <a:xfrm>
            <a:off x="10320000" y="240000"/>
            <a:ext cx="1680000" cy="720000"/>
          </a:xfrm>
          <a:blipFill>
            <a:blip r:embed="rId3"/>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7" name="Espace réservé de la date 6"/>
          <p:cNvSpPr>
            <a:spLocks noGrp="1"/>
          </p:cNvSpPr>
          <p:nvPr>
            <p:ph type="dt" sz="half" idx="16"/>
          </p:nvPr>
        </p:nvSpPr>
        <p:spPr bwMode="gray"/>
        <p:txBody>
          <a:bodyPr/>
          <a:lstStyle/>
          <a:p>
            <a:r>
              <a:rPr lang="fr-FR"/>
              <a:t>émetteur</a:t>
            </a:r>
            <a:endParaRPr lang="fr-FR" dirty="0"/>
          </a:p>
        </p:txBody>
      </p:sp>
      <p:sp>
        <p:nvSpPr>
          <p:cNvPr id="9" name="Espace réservé du pied de page 8"/>
          <p:cNvSpPr>
            <a:spLocks noGrp="1"/>
          </p:cNvSpPr>
          <p:nvPr>
            <p:ph type="ftr" sz="quarter" idx="17"/>
          </p:nvPr>
        </p:nvSpPr>
        <p:spPr bwMode="gray"/>
        <p:txBody>
          <a:bodyPr/>
          <a:lstStyle/>
          <a:p>
            <a:pPr algn="l"/>
            <a:r>
              <a:rPr lang="fr-FR" dirty="0"/>
              <a:t>Personnaliser le bas de page avec le menu "Insertion / En-tête et pied de page"</a:t>
            </a:r>
          </a:p>
        </p:txBody>
      </p:sp>
      <p:sp>
        <p:nvSpPr>
          <p:cNvPr id="10" name="Espace réservé du numéro de diapositive 9"/>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4" name="Espace réservé du texte 3"/>
          <p:cNvSpPr>
            <a:spLocks noGrp="1"/>
          </p:cNvSpPr>
          <p:nvPr>
            <p:ph type="body" sz="quarter" idx="19" hasCustomPrompt="1"/>
          </p:nvPr>
        </p:nvSpPr>
        <p:spPr bwMode="gray">
          <a:xfrm>
            <a:off x="1060800" y="1268760"/>
            <a:ext cx="1680000" cy="1680000"/>
          </a:xfrm>
        </p:spPr>
        <p:txBody>
          <a:bodyPr anchor="ctr" anchorCtr="0"/>
          <a:lstStyle>
            <a:lvl1pPr algn="ctr">
              <a:defRPr sz="9600" b="1">
                <a:solidFill>
                  <a:schemeClr val="bg2"/>
                </a:solidFill>
                <a:latin typeface="+mj-lt"/>
              </a:defRPr>
            </a:lvl1pPr>
          </a:lstStyle>
          <a:p>
            <a:pPr lvl="0"/>
            <a:r>
              <a:rPr lang="fr-FR" dirty="0"/>
              <a:t>«</a:t>
            </a:r>
          </a:p>
        </p:txBody>
      </p:sp>
      <p:sp>
        <p:nvSpPr>
          <p:cNvPr id="11" name="Espace réservé du texte 3"/>
          <p:cNvSpPr>
            <a:spLocks noGrp="1"/>
          </p:cNvSpPr>
          <p:nvPr>
            <p:ph type="body" sz="quarter" idx="20" hasCustomPrompt="1"/>
          </p:nvPr>
        </p:nvSpPr>
        <p:spPr bwMode="gray">
          <a:xfrm>
            <a:off x="3700800" y="3909053"/>
            <a:ext cx="1680000" cy="1680000"/>
          </a:xfrm>
        </p:spPr>
        <p:txBody>
          <a:bodyPr anchor="ctr" anchorCtr="0"/>
          <a:lstStyle>
            <a:lvl1pPr algn="ctr">
              <a:defRPr sz="9600" b="1">
                <a:solidFill>
                  <a:schemeClr val="bg2"/>
                </a:solidFill>
                <a:latin typeface="+mj-lt"/>
              </a:defRPr>
            </a:lvl1pPr>
          </a:lstStyle>
          <a:p>
            <a:pPr lvl="0"/>
            <a:r>
              <a:rPr lang="fr-FR" dirty="0"/>
              <a:t>»</a:t>
            </a:r>
          </a:p>
        </p:txBody>
      </p:sp>
    </p:spTree>
    <p:extLst>
      <p:ext uri="{BB962C8B-B14F-4D97-AF65-F5344CB8AC3E}">
        <p14:creationId xmlns:p14="http://schemas.microsoft.com/office/powerpoint/2010/main" val="169489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re et contenu B">
    <p:bg>
      <p:bgPr>
        <a:solidFill>
          <a:schemeClr val="accent3"/>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baseline="0">
                <a:solidFill>
                  <a:schemeClr val="bg1"/>
                </a:solidFill>
              </a:defRPr>
            </a:lvl4pPr>
            <a:lvl5pPr>
              <a:defRPr>
                <a:solidFill>
                  <a:schemeClr val="bg1"/>
                </a:solidFill>
              </a:defRPr>
            </a:lvl5pPr>
            <a:lvl6pPr>
              <a:defRPr/>
            </a:lvl6pPr>
            <a:lvl7pPr>
              <a:defRPr/>
            </a:lvl7pPr>
            <a:lvl8pPr>
              <a:defRPr/>
            </a:lvl8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2" name="Titre 1"/>
          <p:cNvSpPr>
            <a:spLocks noGrp="1"/>
          </p:cNvSpPr>
          <p:nvPr>
            <p:ph type="title" hasCustomPrompt="1"/>
          </p:nvPr>
        </p:nvSpPr>
        <p:spPr bwMode="gray"/>
        <p:txBody>
          <a:bodyPr/>
          <a:lstStyle>
            <a:lvl1pPr>
              <a:defRPr>
                <a:solidFill>
                  <a:schemeClr val="bg2"/>
                </a:solidFill>
              </a:defRPr>
            </a:lvl1pPr>
          </a:lstStyle>
          <a:p>
            <a:r>
              <a:rPr lang="fr-FR" dirty="0"/>
              <a:t>Titre</a:t>
            </a:r>
          </a:p>
        </p:txBody>
      </p:sp>
      <p:sp>
        <p:nvSpPr>
          <p:cNvPr id="5" name="Espace réservé de la date 4"/>
          <p:cNvSpPr>
            <a:spLocks noGrp="1"/>
          </p:cNvSpPr>
          <p:nvPr>
            <p:ph type="dt" sz="half" idx="10"/>
          </p:nvPr>
        </p:nvSpPr>
        <p:spPr bwMode="gray"/>
        <p:txBody>
          <a:bodyPr/>
          <a:lstStyle/>
          <a:p>
            <a:r>
              <a:rPr lang="fr-FR"/>
              <a:t>émetteur</a:t>
            </a:r>
            <a:endParaRPr lang="fr-FR" dirty="0"/>
          </a:p>
        </p:txBody>
      </p:sp>
      <p:sp>
        <p:nvSpPr>
          <p:cNvPr id="6" name="Espace réservé du pied de page 5"/>
          <p:cNvSpPr>
            <a:spLocks noGrp="1"/>
          </p:cNvSpPr>
          <p:nvPr>
            <p:ph type="ftr" sz="quarter" idx="11"/>
          </p:nvPr>
        </p:nvSpPr>
        <p:spPr bwMode="gray"/>
        <p:txBody>
          <a:bodyPr/>
          <a:lstStyle/>
          <a:p>
            <a:pPr algn="l"/>
            <a:r>
              <a:rPr lang="fr-FR"/>
              <a:t>Personnaliser le bas de page avec le menu "Insertion / En-tête et pied de page"</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3410875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et tableau">
    <p:spTree>
      <p:nvGrpSpPr>
        <p:cNvPr id="1" name=""/>
        <p:cNvGrpSpPr/>
        <p:nvPr/>
      </p:nvGrpSpPr>
      <p:grpSpPr>
        <a:xfrm>
          <a:off x="0" y="0"/>
          <a:ext cx="0" cy="0"/>
          <a:chOff x="0" y="0"/>
          <a:chExt cx="0" cy="0"/>
        </a:xfrm>
      </p:grpSpPr>
      <p:sp>
        <p:nvSpPr>
          <p:cNvPr id="7" name="Espace réservé du texte 7"/>
          <p:cNvSpPr>
            <a:spLocks noGrp="1"/>
          </p:cNvSpPr>
          <p:nvPr>
            <p:ph type="body" sz="quarter" idx="13" hasCustomPrompt="1"/>
          </p:nvPr>
        </p:nvSpPr>
        <p:spPr bwMode="gray">
          <a:xfrm>
            <a:off x="828249" y="2495343"/>
            <a:ext cx="5184000" cy="552000"/>
          </a:xfrm>
          <a:solidFill>
            <a:schemeClr val="accent3"/>
          </a:solidFill>
        </p:spPr>
        <p:txBody>
          <a:bodyPr anchor="ctr" anchorCtr="0"/>
          <a:lstStyle>
            <a:lvl1pPr algn="ctr">
              <a:spcAft>
                <a:spcPts val="0"/>
              </a:spcAft>
              <a:defRPr sz="25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9" name="Espace réservé du texte 8"/>
          <p:cNvSpPr>
            <a:spLocks noGrp="1"/>
          </p:cNvSpPr>
          <p:nvPr>
            <p:ph type="body" sz="quarter" idx="14" hasCustomPrompt="1"/>
          </p:nvPr>
        </p:nvSpPr>
        <p:spPr bwMode="gray">
          <a:xfrm>
            <a:off x="828247" y="3049273"/>
            <a:ext cx="5183999"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
        <p:nvSpPr>
          <p:cNvPr id="2" name="Titre 1"/>
          <p:cNvSpPr>
            <a:spLocks noGrp="1"/>
          </p:cNvSpPr>
          <p:nvPr>
            <p:ph type="title" hasCustomPrompt="1"/>
          </p:nvPr>
        </p:nvSpPr>
        <p:spPr bwMode="gray"/>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lvl1pPr>
              <a:defRPr>
                <a:solidFill>
                  <a:srgbClr val="50BFDA"/>
                </a:solidFill>
              </a:defRPr>
            </a:lvl1pPr>
          </a:lstStyle>
          <a:p>
            <a:pPr algn="l"/>
            <a:r>
              <a:rPr lang="fr-FR" dirty="0"/>
              <a:t>Personnaliser le bas de page avec le menu "Insertion / En-tête et pied de page"</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du texte 7"/>
          <p:cNvSpPr>
            <a:spLocks noGrp="1"/>
          </p:cNvSpPr>
          <p:nvPr>
            <p:ph type="body" sz="quarter" idx="15" hasCustomPrompt="1"/>
          </p:nvPr>
        </p:nvSpPr>
        <p:spPr bwMode="gray">
          <a:xfrm>
            <a:off x="6183885" y="2495343"/>
            <a:ext cx="5184000" cy="552000"/>
          </a:xfrm>
          <a:solidFill>
            <a:schemeClr val="bg2"/>
          </a:solidFill>
        </p:spPr>
        <p:txBody>
          <a:bodyPr anchor="ctr" anchorCtr="0"/>
          <a:lstStyle>
            <a:lvl1pPr algn="ctr">
              <a:spcAft>
                <a:spcPts val="0"/>
              </a:spcAft>
              <a:defRPr sz="2533" b="1">
                <a:solidFill>
                  <a:schemeClr val="tx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10" name="Espace réservé du texte 8">
            <a:extLst>
              <a:ext uri="{FF2B5EF4-FFF2-40B4-BE49-F238E27FC236}">
                <a16:creationId xmlns:a16="http://schemas.microsoft.com/office/drawing/2014/main" id="{EF2E2E2A-4EEA-46EC-9A81-E54CB83F577F}"/>
              </a:ext>
            </a:extLst>
          </p:cNvPr>
          <p:cNvSpPr>
            <a:spLocks noGrp="1"/>
          </p:cNvSpPr>
          <p:nvPr>
            <p:ph type="body" sz="quarter" idx="17" hasCustomPrompt="1"/>
          </p:nvPr>
        </p:nvSpPr>
        <p:spPr bwMode="gray">
          <a:xfrm>
            <a:off x="6192587" y="3047343"/>
            <a:ext cx="5184000"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Tree>
    <p:extLst>
      <p:ext uri="{BB962C8B-B14F-4D97-AF65-F5344CB8AC3E}">
        <p14:creationId xmlns:p14="http://schemas.microsoft.com/office/powerpoint/2010/main" val="2066238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contenu et visuel">
    <p:spTree>
      <p:nvGrpSpPr>
        <p:cNvPr id="1" name=""/>
        <p:cNvGrpSpPr/>
        <p:nvPr/>
      </p:nvGrpSpPr>
      <p:grpSpPr>
        <a:xfrm>
          <a:off x="0" y="0"/>
          <a:ext cx="0" cy="0"/>
          <a:chOff x="0" y="0"/>
          <a:chExt cx="0" cy="0"/>
        </a:xfrm>
      </p:grpSpPr>
      <p:sp>
        <p:nvSpPr>
          <p:cNvPr id="8" name="Espace réservé pour une image  7"/>
          <p:cNvSpPr>
            <a:spLocks noGrp="1"/>
          </p:cNvSpPr>
          <p:nvPr>
            <p:ph type="pic" sz="quarter" idx="14" hasCustomPrompt="1"/>
          </p:nvPr>
        </p:nvSpPr>
        <p:spPr bwMode="gray">
          <a:xfrm>
            <a:off x="6096000" y="0"/>
            <a:ext cx="6096000" cy="6858000"/>
          </a:xfrm>
          <a:solidFill>
            <a:schemeClr val="bg1">
              <a:lumMod val="95000"/>
            </a:schemeClr>
          </a:solidFill>
        </p:spPr>
        <p:txBody>
          <a:bodyPr tIns="1800000" anchor="ctr" anchorCtr="0"/>
          <a:lstStyle>
            <a:lvl1pPr algn="ctr">
              <a:spcAft>
                <a:spcPts val="0"/>
              </a:spcAft>
              <a:defRPr sz="1333"/>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12" name="Espace réservé du texte 7"/>
          <p:cNvSpPr>
            <a:spLocks noGrp="1"/>
          </p:cNvSpPr>
          <p:nvPr>
            <p:ph type="body" sz="quarter" idx="16" hasCustomPrompt="1"/>
          </p:nvPr>
        </p:nvSpPr>
        <p:spPr bwMode="gray">
          <a:xfrm>
            <a:off x="10320000" y="240000"/>
            <a:ext cx="1680000" cy="720000"/>
          </a:xfrm>
          <a:blipFill>
            <a:blip r:embed="rId2"/>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a:t>Personnaliser le bas de page avec le menu "Insertion / En-tête et pied de page"</a:t>
            </a:r>
            <a:endParaRPr lang="fr-FR" dirty="0"/>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745063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schéma A">
    <p:spTree>
      <p:nvGrpSpPr>
        <p:cNvPr id="1" name=""/>
        <p:cNvGrpSpPr/>
        <p:nvPr/>
      </p:nvGrpSpPr>
      <p:grpSpPr>
        <a:xfrm>
          <a:off x="0" y="0"/>
          <a:ext cx="0" cy="0"/>
          <a:chOff x="0" y="0"/>
          <a:chExt cx="0" cy="0"/>
        </a:xfrm>
      </p:grpSpPr>
      <p:sp>
        <p:nvSpPr>
          <p:cNvPr id="6" name="Rectangle 5"/>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Espace réservé pour une image  7"/>
          <p:cNvSpPr>
            <a:spLocks noGrp="1"/>
          </p:cNvSpPr>
          <p:nvPr>
            <p:ph type="pic" sz="quarter" idx="15" hasCustomPrompt="1"/>
          </p:nvPr>
        </p:nvSpPr>
        <p:spPr bwMode="gray">
          <a:xfrm>
            <a:off x="201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4" name="Espace réservé pour une image  7"/>
          <p:cNvSpPr>
            <a:spLocks noGrp="1"/>
          </p:cNvSpPr>
          <p:nvPr>
            <p:ph type="pic" sz="quarter" idx="16" hasCustomPrompt="1"/>
          </p:nvPr>
        </p:nvSpPr>
        <p:spPr bwMode="gray">
          <a:xfrm>
            <a:off x="537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5" name="Espace réservé pour une image  7"/>
          <p:cNvSpPr>
            <a:spLocks noGrp="1"/>
          </p:cNvSpPr>
          <p:nvPr>
            <p:ph type="pic" sz="quarter" idx="17" hasCustomPrompt="1"/>
          </p:nvPr>
        </p:nvSpPr>
        <p:spPr bwMode="gray">
          <a:xfrm>
            <a:off x="873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cxnSp>
        <p:nvCxnSpPr>
          <p:cNvPr id="9" name="Connecteur droit 8"/>
          <p:cNvCxnSpPr/>
          <p:nvPr userDrawn="1"/>
        </p:nvCxnSpPr>
        <p:spPr bwMode="gray">
          <a:xfrm>
            <a:off x="4416000"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userDrawn="1"/>
        </p:nvCxnSpPr>
        <p:spPr bwMode="gray">
          <a:xfrm>
            <a:off x="7776000"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 name="Espace réservé du texte 7"/>
          <p:cNvSpPr>
            <a:spLocks noGrp="1"/>
          </p:cNvSpPr>
          <p:nvPr>
            <p:ph type="body" sz="quarter" idx="13" hasCustomPrompt="1"/>
          </p:nvPr>
        </p:nvSpPr>
        <p:spPr bwMode="gray">
          <a:xfrm>
            <a:off x="153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2" name="Espace réservé du texte 11"/>
          <p:cNvSpPr>
            <a:spLocks noGrp="1"/>
          </p:cNvSpPr>
          <p:nvPr>
            <p:ph type="body" sz="quarter" idx="14" hasCustomPrompt="1"/>
          </p:nvPr>
        </p:nvSpPr>
        <p:spPr bwMode="gray">
          <a:xfrm>
            <a:off x="153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7" name="Espace réservé du texte 7"/>
          <p:cNvSpPr>
            <a:spLocks noGrp="1"/>
          </p:cNvSpPr>
          <p:nvPr>
            <p:ph type="body" sz="quarter" idx="18" hasCustomPrompt="1"/>
          </p:nvPr>
        </p:nvSpPr>
        <p:spPr bwMode="gray">
          <a:xfrm>
            <a:off x="489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8" name="Espace réservé du texte 11"/>
          <p:cNvSpPr>
            <a:spLocks noGrp="1"/>
          </p:cNvSpPr>
          <p:nvPr>
            <p:ph type="body" sz="quarter" idx="19" hasCustomPrompt="1"/>
          </p:nvPr>
        </p:nvSpPr>
        <p:spPr bwMode="gray">
          <a:xfrm>
            <a:off x="489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9" name="Espace réservé du texte 7"/>
          <p:cNvSpPr>
            <a:spLocks noGrp="1"/>
          </p:cNvSpPr>
          <p:nvPr>
            <p:ph type="body" sz="quarter" idx="20" hasCustomPrompt="1"/>
          </p:nvPr>
        </p:nvSpPr>
        <p:spPr bwMode="gray">
          <a:xfrm>
            <a:off x="8256000" y="2976000"/>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0" name="Espace réservé du texte 11"/>
          <p:cNvSpPr>
            <a:spLocks noGrp="1"/>
          </p:cNvSpPr>
          <p:nvPr>
            <p:ph type="body" sz="quarter" idx="21" hasCustomPrompt="1"/>
          </p:nvPr>
        </p:nvSpPr>
        <p:spPr bwMode="gray">
          <a:xfrm>
            <a:off x="825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7" name="Espace réservé de la date 6"/>
          <p:cNvSpPr>
            <a:spLocks noGrp="1"/>
          </p:cNvSpPr>
          <p:nvPr>
            <p:ph type="dt" sz="half" idx="22"/>
          </p:nvPr>
        </p:nvSpPr>
        <p:spPr bwMode="gray"/>
        <p:txBody>
          <a:bodyPr/>
          <a:lstStyle/>
          <a:p>
            <a:r>
              <a:rPr lang="fr-FR"/>
              <a:t>émetteur</a:t>
            </a:r>
            <a:endParaRPr lang="fr-FR" dirty="0"/>
          </a:p>
        </p:txBody>
      </p:sp>
      <p:sp>
        <p:nvSpPr>
          <p:cNvPr id="11" name="Espace réservé du pied de page 10"/>
          <p:cNvSpPr>
            <a:spLocks noGrp="1"/>
          </p:cNvSpPr>
          <p:nvPr>
            <p:ph type="ftr" sz="quarter" idx="23"/>
          </p:nvPr>
        </p:nvSpPr>
        <p:spPr bwMode="gray"/>
        <p:txBody>
          <a:bodyPr/>
          <a:lstStyle/>
          <a:p>
            <a:pPr algn="l"/>
            <a:r>
              <a:rPr lang="fr-FR"/>
              <a:t>Personnaliser le bas de page avec le menu "Insertion / En-tête et pied de page"</a:t>
            </a:r>
            <a:endParaRPr lang="fr-FR" dirty="0"/>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5194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1D01C-C257-4182-A26C-BBD8500B82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D586A65-917A-4DD6-A60B-E536B7B5B51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5CFA749-18C7-4665-BBF1-047E58B21657}"/>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EDFBBCC0-8C8A-40FC-BB15-D4CACC846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3B35634-EAD3-42AC-A278-B7C99E337056}"/>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383905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et schéma B">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11" name="Espace réservé du pied de page 10"/>
          <p:cNvSpPr>
            <a:spLocks noGrp="1"/>
          </p:cNvSpPr>
          <p:nvPr>
            <p:ph type="ftr" sz="quarter" idx="23"/>
          </p:nvPr>
        </p:nvSpPr>
        <p:spPr bwMode="gray"/>
        <p:txBody>
          <a:bodyPr/>
          <a:lstStyle/>
          <a:p>
            <a:pPr algn="l"/>
            <a:r>
              <a:rPr lang="fr-FR"/>
              <a:t>Personnaliser le bas de page avec le menu "Insertion / En-tête et pied de page"</a:t>
            </a:r>
            <a:endParaRPr lang="fr-FR" dirty="0"/>
          </a:p>
        </p:txBody>
      </p:sp>
      <p:sp>
        <p:nvSpPr>
          <p:cNvPr id="21" name="Rectangle 20">
            <a:extLst>
              <a:ext uri="{FF2B5EF4-FFF2-40B4-BE49-F238E27FC236}">
                <a16:creationId xmlns:a16="http://schemas.microsoft.com/office/drawing/2014/main" id="{7B66079B-6CD3-4E98-A6A8-CC04C54BE7EB}"/>
              </a:ext>
            </a:extLst>
          </p:cNvPr>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space réservé pour une image  7">
            <a:extLst>
              <a:ext uri="{FF2B5EF4-FFF2-40B4-BE49-F238E27FC236}">
                <a16:creationId xmlns:a16="http://schemas.microsoft.com/office/drawing/2014/main" id="{F3F384D0-BA2A-4361-819F-733A2AF7796B}"/>
              </a:ext>
            </a:extLst>
          </p:cNvPr>
          <p:cNvSpPr>
            <a:spLocks noGrp="1"/>
          </p:cNvSpPr>
          <p:nvPr>
            <p:ph type="pic" sz="quarter" idx="15" hasCustomPrompt="1"/>
          </p:nvPr>
        </p:nvSpPr>
        <p:spPr bwMode="gray">
          <a:xfrm>
            <a:off x="369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3" name="Espace réservé pour une image  7">
            <a:extLst>
              <a:ext uri="{FF2B5EF4-FFF2-40B4-BE49-F238E27FC236}">
                <a16:creationId xmlns:a16="http://schemas.microsoft.com/office/drawing/2014/main" id="{82EF2A1C-10F9-4528-B6D7-C22B8BA31402}"/>
              </a:ext>
            </a:extLst>
          </p:cNvPr>
          <p:cNvSpPr>
            <a:spLocks noGrp="1"/>
          </p:cNvSpPr>
          <p:nvPr>
            <p:ph type="pic" sz="quarter" idx="16" hasCustomPrompt="1"/>
          </p:nvPr>
        </p:nvSpPr>
        <p:spPr bwMode="gray">
          <a:xfrm>
            <a:off x="705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cxnSp>
        <p:nvCxnSpPr>
          <p:cNvPr id="25" name="Connecteur droit 24">
            <a:extLst>
              <a:ext uri="{FF2B5EF4-FFF2-40B4-BE49-F238E27FC236}">
                <a16:creationId xmlns:a16="http://schemas.microsoft.com/office/drawing/2014/main" id="{74AA71DE-DA67-4A14-878A-0021BBA5C67F}"/>
              </a:ext>
            </a:extLst>
          </p:cNvPr>
          <p:cNvCxnSpPr/>
          <p:nvPr userDrawn="1"/>
        </p:nvCxnSpPr>
        <p:spPr bwMode="gray">
          <a:xfrm>
            <a:off x="6096053"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Espace réservé du texte 7">
            <a:extLst>
              <a:ext uri="{FF2B5EF4-FFF2-40B4-BE49-F238E27FC236}">
                <a16:creationId xmlns:a16="http://schemas.microsoft.com/office/drawing/2014/main" id="{0449B30A-E130-424D-B36C-49F6014507ED}"/>
              </a:ext>
            </a:extLst>
          </p:cNvPr>
          <p:cNvSpPr>
            <a:spLocks noGrp="1"/>
          </p:cNvSpPr>
          <p:nvPr>
            <p:ph type="body" sz="quarter" idx="13" hasCustomPrompt="1"/>
          </p:nvPr>
        </p:nvSpPr>
        <p:spPr bwMode="gray">
          <a:xfrm>
            <a:off x="321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8" name="Espace réservé du texte 11">
            <a:extLst>
              <a:ext uri="{FF2B5EF4-FFF2-40B4-BE49-F238E27FC236}">
                <a16:creationId xmlns:a16="http://schemas.microsoft.com/office/drawing/2014/main" id="{DA2A075E-F227-4861-8C9D-193951A0D2FA}"/>
              </a:ext>
            </a:extLst>
          </p:cNvPr>
          <p:cNvSpPr>
            <a:spLocks noGrp="1"/>
          </p:cNvSpPr>
          <p:nvPr>
            <p:ph type="body" sz="quarter" idx="14" hasCustomPrompt="1"/>
          </p:nvPr>
        </p:nvSpPr>
        <p:spPr bwMode="gray">
          <a:xfrm>
            <a:off x="321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29" name="Espace réservé du texte 7">
            <a:extLst>
              <a:ext uri="{FF2B5EF4-FFF2-40B4-BE49-F238E27FC236}">
                <a16:creationId xmlns:a16="http://schemas.microsoft.com/office/drawing/2014/main" id="{BF965225-87AF-4D68-8C33-3300B7ED4C71}"/>
              </a:ext>
            </a:extLst>
          </p:cNvPr>
          <p:cNvSpPr>
            <a:spLocks noGrp="1"/>
          </p:cNvSpPr>
          <p:nvPr>
            <p:ph type="body" sz="quarter" idx="18" hasCustomPrompt="1"/>
          </p:nvPr>
        </p:nvSpPr>
        <p:spPr bwMode="gray">
          <a:xfrm>
            <a:off x="657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30" name="Espace réservé du texte 11">
            <a:extLst>
              <a:ext uri="{FF2B5EF4-FFF2-40B4-BE49-F238E27FC236}">
                <a16:creationId xmlns:a16="http://schemas.microsoft.com/office/drawing/2014/main" id="{84266909-99E9-4C1D-AADD-72D349EC5F5C}"/>
              </a:ext>
            </a:extLst>
          </p:cNvPr>
          <p:cNvSpPr>
            <a:spLocks noGrp="1"/>
          </p:cNvSpPr>
          <p:nvPr>
            <p:ph type="body" sz="quarter" idx="19" hasCustomPrompt="1"/>
          </p:nvPr>
        </p:nvSpPr>
        <p:spPr bwMode="gray">
          <a:xfrm>
            <a:off x="657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33" name="Espace réservé de la date 6">
            <a:extLst>
              <a:ext uri="{FF2B5EF4-FFF2-40B4-BE49-F238E27FC236}">
                <a16:creationId xmlns:a16="http://schemas.microsoft.com/office/drawing/2014/main" id="{94951E19-F981-42F4-A98A-64091E486148}"/>
              </a:ext>
            </a:extLst>
          </p:cNvPr>
          <p:cNvSpPr>
            <a:spLocks noGrp="1"/>
          </p:cNvSpPr>
          <p:nvPr>
            <p:ph type="dt" sz="half" idx="22"/>
          </p:nvPr>
        </p:nvSpPr>
        <p:spPr bwMode="gray">
          <a:xfrm>
            <a:off x="0" y="6618000"/>
            <a:ext cx="240000" cy="240000"/>
          </a:xfrm>
        </p:spPr>
        <p:txBody>
          <a:bodyPr/>
          <a:lstStyle/>
          <a:p>
            <a:r>
              <a:rPr lang="fr-FR"/>
              <a:t>émetteur</a:t>
            </a:r>
            <a:endParaRPr lang="fr-FR" dirty="0"/>
          </a:p>
        </p:txBody>
      </p:sp>
      <p:sp>
        <p:nvSpPr>
          <p:cNvPr id="34" name="Espace réservé du numéro de diapositive 15">
            <a:extLst>
              <a:ext uri="{FF2B5EF4-FFF2-40B4-BE49-F238E27FC236}">
                <a16:creationId xmlns:a16="http://schemas.microsoft.com/office/drawing/2014/main" id="{E9396315-191D-44D1-8048-1A6457AAA8A5}"/>
              </a:ext>
            </a:extLst>
          </p:cNvPr>
          <p:cNvSpPr>
            <a:spLocks noGrp="1"/>
          </p:cNvSpPr>
          <p:nvPr>
            <p:ph type="sldNum" sz="quarter" idx="24"/>
          </p:nvPr>
        </p:nvSpPr>
        <p:spPr bwMode="gray">
          <a:xfrm>
            <a:off x="11063999" y="6326051"/>
            <a:ext cx="720000" cy="240000"/>
          </a:xfrm>
        </p:spPr>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1367227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re, contenu et chiffres">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6097805" y="0"/>
            <a:ext cx="6094195" cy="6858000"/>
          </a:xfrm>
          <a:prstGeom prst="rect">
            <a:avLst/>
          </a:prstGeom>
        </p:spPr>
      </p:pic>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a:t>Personnaliser le bas de page avec le menu "Insertion / En-tête et pied de page"</a:t>
            </a:r>
            <a:endParaRPr lang="fr-FR" dirty="0"/>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
        <p:nvSpPr>
          <p:cNvPr id="5" name="Espace réservé du texte 4"/>
          <p:cNvSpPr>
            <a:spLocks noGrp="1"/>
          </p:cNvSpPr>
          <p:nvPr>
            <p:ph type="body" sz="quarter" idx="21" hasCustomPrompt="1"/>
          </p:nvPr>
        </p:nvSpPr>
        <p:spPr bwMode="gray">
          <a:xfrm>
            <a:off x="6096000" y="2074333"/>
            <a:ext cx="6096000" cy="2544000"/>
          </a:xfrm>
        </p:spPr>
        <p:txBody>
          <a:bodyPr anchor="ctr" anchorCtr="0"/>
          <a:lstStyle>
            <a:lvl1pPr algn="ctr">
              <a:defRPr sz="15333" b="1">
                <a:solidFill>
                  <a:schemeClr val="bg2"/>
                </a:solidFill>
                <a:latin typeface="+mn-lt"/>
              </a:defRPr>
            </a:lvl1pPr>
          </a:lstStyle>
          <a:p>
            <a:pPr lvl="0"/>
            <a:r>
              <a:rPr lang="fr-FR" dirty="0"/>
              <a:t>xx</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3967291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tableau et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624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a:t>Personnaliser le bas de page avec le menu "Insertion / En-tête et pied de page"</a:t>
            </a:r>
            <a:endParaRPr lang="fr-FR" dirty="0"/>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743999" y="1748367"/>
            <a:ext cx="11040000" cy="480000"/>
          </a:xfrm>
        </p:spPr>
        <p:txBody>
          <a:bodyPr/>
          <a:lstStyle>
            <a:lvl1pPr>
              <a:defRPr/>
            </a:lvl1pPr>
          </a:lstStyle>
          <a:p>
            <a:pPr lvl="0"/>
            <a:r>
              <a:rPr lang="fr-FR" dirty="0"/>
              <a:t>Sous-titre</a:t>
            </a:r>
          </a:p>
        </p:txBody>
      </p:sp>
      <p:sp>
        <p:nvSpPr>
          <p:cNvPr id="9" name="Rectangle 8"/>
          <p:cNvSpPr/>
          <p:nvPr userDrawn="1"/>
        </p:nvSpPr>
        <p:spPr bwMode="gray">
          <a:xfrm>
            <a:off x="588087"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space réservé du texte 10"/>
          <p:cNvSpPr>
            <a:spLocks noGrp="1"/>
          </p:cNvSpPr>
          <p:nvPr>
            <p:ph type="body" sz="quarter" idx="14" hasCustomPrompt="1"/>
          </p:nvPr>
        </p:nvSpPr>
        <p:spPr bwMode="gray">
          <a:xfrm>
            <a:off x="588369"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15" name="Espace réservé du texte 14"/>
          <p:cNvSpPr>
            <a:spLocks noGrp="1"/>
          </p:cNvSpPr>
          <p:nvPr>
            <p:ph type="body" sz="quarter" idx="15" hasCustomPrompt="1"/>
          </p:nvPr>
        </p:nvSpPr>
        <p:spPr bwMode="gray">
          <a:xfrm>
            <a:off x="588369" y="3350005"/>
            <a:ext cx="2544000" cy="528000"/>
          </a:xfrm>
        </p:spPr>
        <p:txBody>
          <a:bodyPr/>
          <a:lstStyle>
            <a:lvl1pPr algn="ctr">
              <a:lnSpc>
                <a:spcPct val="90000"/>
              </a:lnSpc>
              <a:defRPr sz="1200" cap="none" baseline="0"/>
            </a:lvl1pPr>
          </a:lstStyle>
          <a:p>
            <a:pPr lvl="0"/>
            <a:r>
              <a:rPr lang="fr-FR" dirty="0"/>
              <a:t>Texte</a:t>
            </a:r>
          </a:p>
        </p:txBody>
      </p:sp>
      <p:sp>
        <p:nvSpPr>
          <p:cNvPr id="19" name="Espace réservé du texte 14"/>
          <p:cNvSpPr>
            <a:spLocks noGrp="1"/>
          </p:cNvSpPr>
          <p:nvPr>
            <p:ph type="body" sz="quarter" idx="16" hasCustomPrompt="1"/>
          </p:nvPr>
        </p:nvSpPr>
        <p:spPr bwMode="gray">
          <a:xfrm>
            <a:off x="1140369" y="3829244"/>
            <a:ext cx="1440000" cy="672000"/>
          </a:xfrm>
        </p:spPr>
        <p:txBody>
          <a:bodyPr anchor="ctr" anchorCtr="0"/>
          <a:lstStyle>
            <a:lvl1pPr algn="ctr">
              <a:lnSpc>
                <a:spcPct val="80000"/>
              </a:lnSpc>
              <a:defRPr sz="5400" b="1" cap="none" baseline="0"/>
            </a:lvl1pPr>
          </a:lstStyle>
          <a:p>
            <a:pPr lvl="0"/>
            <a:r>
              <a:rPr lang="fr-FR" dirty="0"/>
              <a:t>+</a:t>
            </a:r>
          </a:p>
        </p:txBody>
      </p:sp>
      <p:sp>
        <p:nvSpPr>
          <p:cNvPr id="20" name="Espace réservé du texte 14"/>
          <p:cNvSpPr>
            <a:spLocks noGrp="1"/>
          </p:cNvSpPr>
          <p:nvPr>
            <p:ph type="body" sz="quarter" idx="17" hasCustomPrompt="1"/>
          </p:nvPr>
        </p:nvSpPr>
        <p:spPr bwMode="gray">
          <a:xfrm>
            <a:off x="588369"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1" name="Espace réservé du texte 14"/>
          <p:cNvSpPr>
            <a:spLocks noGrp="1"/>
          </p:cNvSpPr>
          <p:nvPr>
            <p:ph type="body" sz="quarter" idx="18" hasCustomPrompt="1"/>
          </p:nvPr>
        </p:nvSpPr>
        <p:spPr bwMode="gray">
          <a:xfrm>
            <a:off x="588369"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2" name="Espace réservé du texte 10"/>
          <p:cNvSpPr>
            <a:spLocks noGrp="1"/>
          </p:cNvSpPr>
          <p:nvPr>
            <p:ph type="body" sz="quarter" idx="19" hasCustomPrompt="1"/>
          </p:nvPr>
        </p:nvSpPr>
        <p:spPr bwMode="gray">
          <a:xfrm>
            <a:off x="341858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3" name="Espace réservé du texte 14"/>
          <p:cNvSpPr>
            <a:spLocks noGrp="1"/>
          </p:cNvSpPr>
          <p:nvPr>
            <p:ph type="body" sz="quarter" idx="20" hasCustomPrompt="1"/>
          </p:nvPr>
        </p:nvSpPr>
        <p:spPr bwMode="gray">
          <a:xfrm>
            <a:off x="3418585" y="3350005"/>
            <a:ext cx="2544000" cy="528000"/>
          </a:xfrm>
        </p:spPr>
        <p:txBody>
          <a:bodyPr/>
          <a:lstStyle>
            <a:lvl1pPr algn="ctr">
              <a:lnSpc>
                <a:spcPct val="90000"/>
              </a:lnSpc>
              <a:defRPr sz="1200" cap="none" baseline="0"/>
            </a:lvl1pPr>
          </a:lstStyle>
          <a:p>
            <a:pPr lvl="0"/>
            <a:r>
              <a:rPr lang="fr-FR" dirty="0"/>
              <a:t>Texte</a:t>
            </a:r>
          </a:p>
        </p:txBody>
      </p:sp>
      <p:sp>
        <p:nvSpPr>
          <p:cNvPr id="24" name="Espace réservé du texte 14"/>
          <p:cNvSpPr>
            <a:spLocks noGrp="1"/>
          </p:cNvSpPr>
          <p:nvPr>
            <p:ph type="body" sz="quarter" idx="21" hasCustomPrompt="1"/>
          </p:nvPr>
        </p:nvSpPr>
        <p:spPr bwMode="gray">
          <a:xfrm>
            <a:off x="3970585" y="3829244"/>
            <a:ext cx="1440000" cy="672000"/>
          </a:xfrm>
        </p:spPr>
        <p:txBody>
          <a:bodyPr anchor="ctr" anchorCtr="0"/>
          <a:lstStyle>
            <a:lvl1pPr algn="ctr">
              <a:lnSpc>
                <a:spcPct val="80000"/>
              </a:lnSpc>
              <a:defRPr sz="5400" b="1" cap="none" baseline="0"/>
            </a:lvl1pPr>
          </a:lstStyle>
          <a:p>
            <a:pPr lvl="0"/>
            <a:r>
              <a:rPr lang="fr-FR" dirty="0"/>
              <a:t>+</a:t>
            </a:r>
          </a:p>
        </p:txBody>
      </p:sp>
      <p:sp>
        <p:nvSpPr>
          <p:cNvPr id="25" name="Espace réservé du texte 14"/>
          <p:cNvSpPr>
            <a:spLocks noGrp="1"/>
          </p:cNvSpPr>
          <p:nvPr>
            <p:ph type="body" sz="quarter" idx="22" hasCustomPrompt="1"/>
          </p:nvPr>
        </p:nvSpPr>
        <p:spPr bwMode="gray">
          <a:xfrm>
            <a:off x="341858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6" name="Espace réservé du texte 14"/>
          <p:cNvSpPr>
            <a:spLocks noGrp="1"/>
          </p:cNvSpPr>
          <p:nvPr>
            <p:ph type="body" sz="quarter" idx="23" hasCustomPrompt="1"/>
          </p:nvPr>
        </p:nvSpPr>
        <p:spPr bwMode="gray">
          <a:xfrm>
            <a:off x="341858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7" name="Espace réservé du texte 10"/>
          <p:cNvSpPr>
            <a:spLocks noGrp="1"/>
          </p:cNvSpPr>
          <p:nvPr>
            <p:ph type="body" sz="quarter" idx="24" hasCustomPrompt="1"/>
          </p:nvPr>
        </p:nvSpPr>
        <p:spPr bwMode="gray">
          <a:xfrm>
            <a:off x="620849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8" name="Espace réservé du texte 14"/>
          <p:cNvSpPr>
            <a:spLocks noGrp="1"/>
          </p:cNvSpPr>
          <p:nvPr>
            <p:ph type="body" sz="quarter" idx="25" hasCustomPrompt="1"/>
          </p:nvPr>
        </p:nvSpPr>
        <p:spPr bwMode="gray">
          <a:xfrm>
            <a:off x="6208495" y="3350005"/>
            <a:ext cx="2544000" cy="528000"/>
          </a:xfrm>
        </p:spPr>
        <p:txBody>
          <a:bodyPr/>
          <a:lstStyle>
            <a:lvl1pPr algn="ctr">
              <a:lnSpc>
                <a:spcPct val="90000"/>
              </a:lnSpc>
              <a:defRPr sz="1200" cap="none" baseline="0"/>
            </a:lvl1pPr>
          </a:lstStyle>
          <a:p>
            <a:pPr lvl="0"/>
            <a:r>
              <a:rPr lang="fr-FR" dirty="0"/>
              <a:t>Texte</a:t>
            </a:r>
          </a:p>
        </p:txBody>
      </p:sp>
      <p:sp>
        <p:nvSpPr>
          <p:cNvPr id="29" name="Espace réservé du texte 14"/>
          <p:cNvSpPr>
            <a:spLocks noGrp="1"/>
          </p:cNvSpPr>
          <p:nvPr>
            <p:ph type="body" sz="quarter" idx="26" hasCustomPrompt="1"/>
          </p:nvPr>
        </p:nvSpPr>
        <p:spPr bwMode="gray">
          <a:xfrm>
            <a:off x="6760495" y="3829244"/>
            <a:ext cx="1440000" cy="672000"/>
          </a:xfrm>
        </p:spPr>
        <p:txBody>
          <a:bodyPr anchor="ctr" anchorCtr="0"/>
          <a:lstStyle>
            <a:lvl1pPr algn="ctr">
              <a:lnSpc>
                <a:spcPct val="80000"/>
              </a:lnSpc>
              <a:defRPr sz="5400" b="1" cap="none" baseline="0"/>
            </a:lvl1pPr>
          </a:lstStyle>
          <a:p>
            <a:pPr lvl="0"/>
            <a:r>
              <a:rPr lang="fr-FR" dirty="0"/>
              <a:t>+</a:t>
            </a:r>
          </a:p>
        </p:txBody>
      </p:sp>
      <p:sp>
        <p:nvSpPr>
          <p:cNvPr id="30" name="Espace réservé du texte 14"/>
          <p:cNvSpPr>
            <a:spLocks noGrp="1"/>
          </p:cNvSpPr>
          <p:nvPr>
            <p:ph type="body" sz="quarter" idx="27" hasCustomPrompt="1"/>
          </p:nvPr>
        </p:nvSpPr>
        <p:spPr bwMode="gray">
          <a:xfrm>
            <a:off x="620849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1" name="Espace réservé du texte 14"/>
          <p:cNvSpPr>
            <a:spLocks noGrp="1"/>
          </p:cNvSpPr>
          <p:nvPr>
            <p:ph type="body" sz="quarter" idx="28" hasCustomPrompt="1"/>
          </p:nvPr>
        </p:nvSpPr>
        <p:spPr bwMode="gray">
          <a:xfrm>
            <a:off x="620849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2" name="Espace réservé du texte 10"/>
          <p:cNvSpPr>
            <a:spLocks noGrp="1"/>
          </p:cNvSpPr>
          <p:nvPr>
            <p:ph type="body" sz="quarter" idx="29" hasCustomPrompt="1"/>
          </p:nvPr>
        </p:nvSpPr>
        <p:spPr bwMode="gray">
          <a:xfrm>
            <a:off x="9072613"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33" name="Espace réservé du texte 14"/>
          <p:cNvSpPr>
            <a:spLocks noGrp="1"/>
          </p:cNvSpPr>
          <p:nvPr>
            <p:ph type="body" sz="quarter" idx="30" hasCustomPrompt="1"/>
          </p:nvPr>
        </p:nvSpPr>
        <p:spPr bwMode="gray">
          <a:xfrm>
            <a:off x="9072613" y="3350005"/>
            <a:ext cx="2544000" cy="528000"/>
          </a:xfrm>
        </p:spPr>
        <p:txBody>
          <a:bodyPr/>
          <a:lstStyle>
            <a:lvl1pPr algn="ctr">
              <a:lnSpc>
                <a:spcPct val="90000"/>
              </a:lnSpc>
              <a:defRPr sz="1200" cap="none" baseline="0"/>
            </a:lvl1pPr>
          </a:lstStyle>
          <a:p>
            <a:pPr lvl="0"/>
            <a:r>
              <a:rPr lang="fr-FR" dirty="0"/>
              <a:t>Texte</a:t>
            </a:r>
          </a:p>
        </p:txBody>
      </p:sp>
      <p:sp>
        <p:nvSpPr>
          <p:cNvPr id="34" name="Espace réservé du texte 14"/>
          <p:cNvSpPr>
            <a:spLocks noGrp="1"/>
          </p:cNvSpPr>
          <p:nvPr>
            <p:ph type="body" sz="quarter" idx="31" hasCustomPrompt="1"/>
          </p:nvPr>
        </p:nvSpPr>
        <p:spPr bwMode="gray">
          <a:xfrm>
            <a:off x="9624613" y="3829244"/>
            <a:ext cx="1440000" cy="672000"/>
          </a:xfrm>
        </p:spPr>
        <p:txBody>
          <a:bodyPr anchor="ctr" anchorCtr="0"/>
          <a:lstStyle>
            <a:lvl1pPr algn="ctr">
              <a:lnSpc>
                <a:spcPct val="80000"/>
              </a:lnSpc>
              <a:defRPr sz="5400" b="1" cap="none" baseline="0"/>
            </a:lvl1pPr>
          </a:lstStyle>
          <a:p>
            <a:pPr lvl="0"/>
            <a:r>
              <a:rPr lang="fr-FR" dirty="0"/>
              <a:t>+</a:t>
            </a:r>
          </a:p>
        </p:txBody>
      </p:sp>
      <p:sp>
        <p:nvSpPr>
          <p:cNvPr id="35" name="Espace réservé du texte 14"/>
          <p:cNvSpPr>
            <a:spLocks noGrp="1"/>
          </p:cNvSpPr>
          <p:nvPr>
            <p:ph type="body" sz="quarter" idx="32" hasCustomPrompt="1"/>
          </p:nvPr>
        </p:nvSpPr>
        <p:spPr bwMode="gray">
          <a:xfrm>
            <a:off x="9072613"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6" name="Espace réservé du texte 14"/>
          <p:cNvSpPr>
            <a:spLocks noGrp="1"/>
          </p:cNvSpPr>
          <p:nvPr>
            <p:ph type="body" sz="quarter" idx="33" hasCustomPrompt="1"/>
          </p:nvPr>
        </p:nvSpPr>
        <p:spPr bwMode="gray">
          <a:xfrm>
            <a:off x="9072613"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7" name="Espace réservé du texte 14"/>
          <p:cNvSpPr>
            <a:spLocks noGrp="1"/>
          </p:cNvSpPr>
          <p:nvPr>
            <p:ph type="body" sz="quarter" idx="34" hasCustomPrompt="1"/>
          </p:nvPr>
        </p:nvSpPr>
        <p:spPr bwMode="gray">
          <a:xfrm>
            <a:off x="1296000" y="5743916"/>
            <a:ext cx="9600000" cy="480000"/>
          </a:xfrm>
        </p:spPr>
        <p:txBody>
          <a:bodyPr/>
          <a:lstStyle>
            <a:lvl1pPr algn="ctr">
              <a:lnSpc>
                <a:spcPct val="100000"/>
              </a:lnSpc>
              <a:defRPr sz="1200" b="1" cap="none" baseline="0"/>
            </a:lvl1pPr>
            <a:lvl2pPr algn="ctr">
              <a:defRPr sz="1000"/>
            </a:lvl2pPr>
          </a:lstStyle>
          <a:p>
            <a:pPr lvl="0"/>
            <a:r>
              <a:rPr lang="fr-FR" dirty="0"/>
              <a:t>Texte de niveau 1</a:t>
            </a:r>
          </a:p>
          <a:p>
            <a:pPr lvl="1"/>
            <a:r>
              <a:rPr lang="fr-FR" dirty="0"/>
              <a:t>Texte de niveau 2</a:t>
            </a:r>
          </a:p>
        </p:txBody>
      </p:sp>
      <p:sp>
        <p:nvSpPr>
          <p:cNvPr id="38" name="Rectangle 37"/>
          <p:cNvSpPr/>
          <p:nvPr userDrawn="1"/>
        </p:nvSpPr>
        <p:spPr bwMode="gray">
          <a:xfrm>
            <a:off x="3418303"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9" name="Rectangle 38"/>
          <p:cNvSpPr/>
          <p:nvPr userDrawn="1"/>
        </p:nvSpPr>
        <p:spPr bwMode="gray">
          <a:xfrm>
            <a:off x="6208212"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Rectangle 39"/>
          <p:cNvSpPr/>
          <p:nvPr userDrawn="1"/>
        </p:nvSpPr>
        <p:spPr bwMode="gray">
          <a:xfrm>
            <a:off x="9072331"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1" name="Espace réservé du texte 75"/>
          <p:cNvSpPr>
            <a:spLocks noGrp="1"/>
          </p:cNvSpPr>
          <p:nvPr>
            <p:ph type="body" sz="quarter" idx="35" hasCustomPrompt="1"/>
          </p:nvPr>
        </p:nvSpPr>
        <p:spPr bwMode="gray">
          <a:xfrm rot="5400000">
            <a:off x="10344613"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2" name="Espace réservé du texte 75"/>
          <p:cNvSpPr>
            <a:spLocks noGrp="1"/>
          </p:cNvSpPr>
          <p:nvPr>
            <p:ph type="body" sz="quarter" idx="36" hasCustomPrompt="1"/>
          </p:nvPr>
        </p:nvSpPr>
        <p:spPr bwMode="gray">
          <a:xfrm rot="5400000">
            <a:off x="748049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3" name="Espace réservé du texte 75"/>
          <p:cNvSpPr>
            <a:spLocks noGrp="1"/>
          </p:cNvSpPr>
          <p:nvPr>
            <p:ph type="body" sz="quarter" idx="37" hasCustomPrompt="1"/>
          </p:nvPr>
        </p:nvSpPr>
        <p:spPr bwMode="gray">
          <a:xfrm rot="5400000">
            <a:off x="469058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4" name="Espace réservé du texte 75"/>
          <p:cNvSpPr>
            <a:spLocks noGrp="1"/>
          </p:cNvSpPr>
          <p:nvPr>
            <p:ph type="body" sz="quarter" idx="38" hasCustomPrompt="1"/>
          </p:nvPr>
        </p:nvSpPr>
        <p:spPr bwMode="gray">
          <a:xfrm rot="5400000">
            <a:off x="1860369"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695981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tableau / organigramme">
    <p:spTree>
      <p:nvGrpSpPr>
        <p:cNvPr id="1" name=""/>
        <p:cNvGrpSpPr/>
        <p:nvPr/>
      </p:nvGrpSpPr>
      <p:grpSpPr>
        <a:xfrm>
          <a:off x="0" y="0"/>
          <a:ext cx="0" cy="0"/>
          <a:chOff x="0" y="0"/>
          <a:chExt cx="0" cy="0"/>
        </a:xfrm>
      </p:grpSpPr>
      <p:sp>
        <p:nvSpPr>
          <p:cNvPr id="83" name="Espace réservé du texte 75"/>
          <p:cNvSpPr>
            <a:spLocks noGrp="1"/>
          </p:cNvSpPr>
          <p:nvPr>
            <p:ph type="body" sz="quarter" idx="31" hasCustomPrompt="1"/>
          </p:nvPr>
        </p:nvSpPr>
        <p:spPr bwMode="gray">
          <a:xfrm>
            <a:off x="10259352"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4" name="Espace réservé du texte 75"/>
          <p:cNvSpPr>
            <a:spLocks noGrp="1"/>
          </p:cNvSpPr>
          <p:nvPr>
            <p:ph type="body" sz="quarter" idx="32" hasCustomPrompt="1"/>
          </p:nvPr>
        </p:nvSpPr>
        <p:spPr bwMode="gray">
          <a:xfrm>
            <a:off x="7581843"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1" name="Espace réservé du texte 75"/>
          <p:cNvSpPr>
            <a:spLocks noGrp="1"/>
          </p:cNvSpPr>
          <p:nvPr>
            <p:ph type="body" sz="quarter" idx="29" hasCustomPrompt="1"/>
          </p:nvPr>
        </p:nvSpPr>
        <p:spPr bwMode="gray">
          <a:xfrm>
            <a:off x="460772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77" name="Espace réservé du texte 75"/>
          <p:cNvSpPr>
            <a:spLocks noGrp="1"/>
          </p:cNvSpPr>
          <p:nvPr>
            <p:ph type="body" sz="quarter" idx="28" hasCustomPrompt="1"/>
          </p:nvPr>
        </p:nvSpPr>
        <p:spPr bwMode="gray">
          <a:xfrm>
            <a:off x="193021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a:t>Personnaliser le bas de page avec le menu "Insertion / En-tête et pied de page"</a:t>
            </a:r>
            <a:endParaRPr lang="fr-FR" dirty="0"/>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922213" y="2266743"/>
            <a:ext cx="4656000" cy="648000"/>
          </a:xfrm>
          <a:solidFill>
            <a:schemeClr val="accent3"/>
          </a:solidFill>
        </p:spPr>
        <p:txBody>
          <a:bodyPr anchor="ctr" anchorCtr="0"/>
          <a:lstStyle>
            <a:lvl1pPr algn="ctr">
              <a:spcAft>
                <a:spcPts val="0"/>
              </a:spcAft>
              <a:defRPr sz="13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Direction x</a:t>
            </a:r>
          </a:p>
          <a:p>
            <a:pPr lvl="1"/>
            <a:r>
              <a:rPr lang="fr-FR" dirty="0"/>
              <a:t>Nom Prénom</a:t>
            </a:r>
          </a:p>
        </p:txBody>
      </p:sp>
      <p:sp>
        <p:nvSpPr>
          <p:cNvPr id="9" name="Espace réservé du texte 7"/>
          <p:cNvSpPr>
            <a:spLocks noGrp="1"/>
          </p:cNvSpPr>
          <p:nvPr>
            <p:ph type="body" sz="quarter" idx="14" hasCustomPrompt="1"/>
          </p:nvPr>
        </p:nvSpPr>
        <p:spPr bwMode="gray">
          <a:xfrm>
            <a:off x="922213" y="3588653"/>
            <a:ext cx="2016000" cy="648000"/>
          </a:xfrm>
          <a:solidFill>
            <a:schemeClr val="bg1"/>
          </a:solidFill>
          <a:ln w="19050">
            <a:solidFill>
              <a:schemeClr val="tx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1" name="Espace réservé du texte 7"/>
          <p:cNvSpPr>
            <a:spLocks noGrp="1"/>
          </p:cNvSpPr>
          <p:nvPr>
            <p:ph type="body" sz="quarter" idx="15" hasCustomPrompt="1"/>
          </p:nvPr>
        </p:nvSpPr>
        <p:spPr bwMode="gray">
          <a:xfrm>
            <a:off x="3599723" y="3588653"/>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2" name="Espace réservé du texte 7"/>
          <p:cNvSpPr>
            <a:spLocks noGrp="1"/>
          </p:cNvSpPr>
          <p:nvPr>
            <p:ph type="body" sz="quarter" idx="16" hasCustomPrompt="1"/>
          </p:nvPr>
        </p:nvSpPr>
        <p:spPr bwMode="gray">
          <a:xfrm>
            <a:off x="92221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3" name="Espace réservé du texte 7"/>
          <p:cNvSpPr>
            <a:spLocks noGrp="1"/>
          </p:cNvSpPr>
          <p:nvPr>
            <p:ph type="body" sz="quarter" idx="17" hasCustomPrompt="1"/>
          </p:nvPr>
        </p:nvSpPr>
        <p:spPr bwMode="gray">
          <a:xfrm>
            <a:off x="359972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4" name="Espace réservé du texte 7"/>
          <p:cNvSpPr>
            <a:spLocks noGrp="1"/>
          </p:cNvSpPr>
          <p:nvPr>
            <p:ph type="body" sz="quarter" idx="18" hasCustomPrompt="1"/>
          </p:nvPr>
        </p:nvSpPr>
        <p:spPr bwMode="gray">
          <a:xfrm>
            <a:off x="92221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5" name="Espace réservé du texte 7"/>
          <p:cNvSpPr>
            <a:spLocks noGrp="1"/>
          </p:cNvSpPr>
          <p:nvPr>
            <p:ph type="body" sz="quarter" idx="19" hasCustomPrompt="1"/>
          </p:nvPr>
        </p:nvSpPr>
        <p:spPr bwMode="gray">
          <a:xfrm>
            <a:off x="359972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6" name="Espace réservé du texte 7"/>
          <p:cNvSpPr>
            <a:spLocks noGrp="1"/>
          </p:cNvSpPr>
          <p:nvPr>
            <p:ph type="body" sz="quarter" idx="20" hasCustomPrompt="1"/>
          </p:nvPr>
        </p:nvSpPr>
        <p:spPr bwMode="gray">
          <a:xfrm>
            <a:off x="6561061" y="2266743"/>
            <a:ext cx="4656000" cy="648000"/>
          </a:xfrm>
          <a:solidFill>
            <a:schemeClr val="accent4"/>
          </a:solidFill>
        </p:spPr>
        <p:txBody>
          <a:bodyPr anchor="ctr" anchorCtr="0"/>
          <a:lstStyle>
            <a:lvl1pPr algn="ctr">
              <a:spcAft>
                <a:spcPts val="0"/>
              </a:spcAft>
              <a:defRPr sz="1333" b="1">
                <a:solidFill>
                  <a:schemeClr val="tx2"/>
                </a:solidFill>
                <a:latin typeface="+mn-lt"/>
              </a:defRPr>
            </a:lvl1pPr>
            <a:lvl2pPr algn="ctr">
              <a:spcAft>
                <a:spcPts val="0"/>
              </a:spcAft>
              <a:defRPr sz="1333">
                <a:solidFill>
                  <a:schemeClr val="tx2"/>
                </a:solidFill>
                <a:latin typeface="Bouygues Read Medium" pitchFamily="50" charset="0"/>
              </a:defRPr>
            </a:lvl2pPr>
          </a:lstStyle>
          <a:p>
            <a:pPr lvl="0"/>
            <a:r>
              <a:rPr lang="fr-FR" dirty="0"/>
              <a:t>Direction x</a:t>
            </a:r>
          </a:p>
          <a:p>
            <a:pPr lvl="1"/>
            <a:r>
              <a:rPr lang="fr-FR" dirty="0"/>
              <a:t>Nom Prénom</a:t>
            </a:r>
          </a:p>
        </p:txBody>
      </p:sp>
      <p:sp>
        <p:nvSpPr>
          <p:cNvPr id="17" name="Espace réservé du texte 7"/>
          <p:cNvSpPr>
            <a:spLocks noGrp="1"/>
          </p:cNvSpPr>
          <p:nvPr>
            <p:ph type="body" sz="quarter" idx="21" hasCustomPrompt="1"/>
          </p:nvPr>
        </p:nvSpPr>
        <p:spPr bwMode="gray">
          <a:xfrm>
            <a:off x="656106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8" name="Espace réservé du texte 7"/>
          <p:cNvSpPr>
            <a:spLocks noGrp="1"/>
          </p:cNvSpPr>
          <p:nvPr>
            <p:ph type="body" sz="quarter" idx="22" hasCustomPrompt="1"/>
          </p:nvPr>
        </p:nvSpPr>
        <p:spPr bwMode="gray">
          <a:xfrm>
            <a:off x="923857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9" name="Espace réservé du texte 7"/>
          <p:cNvSpPr>
            <a:spLocks noGrp="1"/>
          </p:cNvSpPr>
          <p:nvPr>
            <p:ph type="body" sz="quarter" idx="23" hasCustomPrompt="1"/>
          </p:nvPr>
        </p:nvSpPr>
        <p:spPr bwMode="gray">
          <a:xfrm>
            <a:off x="656106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0" name="Espace réservé du texte 7"/>
          <p:cNvSpPr>
            <a:spLocks noGrp="1"/>
          </p:cNvSpPr>
          <p:nvPr>
            <p:ph type="body" sz="quarter" idx="24" hasCustomPrompt="1"/>
          </p:nvPr>
        </p:nvSpPr>
        <p:spPr bwMode="gray">
          <a:xfrm>
            <a:off x="923857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1" name="Espace réservé du texte 7"/>
          <p:cNvSpPr>
            <a:spLocks noGrp="1"/>
          </p:cNvSpPr>
          <p:nvPr>
            <p:ph type="body" sz="quarter" idx="25" hasCustomPrompt="1"/>
          </p:nvPr>
        </p:nvSpPr>
        <p:spPr bwMode="gray">
          <a:xfrm>
            <a:off x="656106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2" name="Espace réservé du texte 7"/>
          <p:cNvSpPr>
            <a:spLocks noGrp="1"/>
          </p:cNvSpPr>
          <p:nvPr>
            <p:ph type="body" sz="quarter" idx="26" hasCustomPrompt="1"/>
          </p:nvPr>
        </p:nvSpPr>
        <p:spPr bwMode="gray">
          <a:xfrm>
            <a:off x="923857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76" name="Espace réservé du texte 75"/>
          <p:cNvSpPr>
            <a:spLocks noGrp="1"/>
          </p:cNvSpPr>
          <p:nvPr>
            <p:ph type="body" sz="quarter" idx="27" hasCustomPrompt="1"/>
          </p:nvPr>
        </p:nvSpPr>
        <p:spPr bwMode="gray">
          <a:xfrm>
            <a:off x="3276536" y="2911753"/>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2" name="Espace réservé du texte 75"/>
          <p:cNvSpPr>
            <a:spLocks noGrp="1"/>
          </p:cNvSpPr>
          <p:nvPr>
            <p:ph type="body" sz="quarter" idx="30" hasCustomPrompt="1"/>
          </p:nvPr>
        </p:nvSpPr>
        <p:spPr bwMode="gray">
          <a:xfrm rot="5400000">
            <a:off x="3276536" y="1953685"/>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5" name="Espace réservé du texte 75"/>
          <p:cNvSpPr>
            <a:spLocks noGrp="1"/>
          </p:cNvSpPr>
          <p:nvPr>
            <p:ph type="body" sz="quarter" idx="33" hasCustomPrompt="1"/>
          </p:nvPr>
        </p:nvSpPr>
        <p:spPr bwMode="gray">
          <a:xfrm>
            <a:off x="8928165" y="2899052"/>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6" name="Espace réservé du texte 75"/>
          <p:cNvSpPr>
            <a:spLocks noGrp="1"/>
          </p:cNvSpPr>
          <p:nvPr>
            <p:ph type="body" sz="quarter" idx="34" hasCustomPrompt="1"/>
          </p:nvPr>
        </p:nvSpPr>
        <p:spPr bwMode="gray">
          <a:xfrm rot="5400000">
            <a:off x="8928165" y="1940984"/>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1964137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9" y="0"/>
            <a:ext cx="12188383" cy="6857997"/>
          </a:xfrm>
          <a:prstGeom prst="rect">
            <a:avLst/>
          </a:prstGeom>
        </p:spPr>
      </p:pic>
      <p:sp>
        <p:nvSpPr>
          <p:cNvPr id="2" name="Titre 1"/>
          <p:cNvSpPr>
            <a:spLocks noGrp="1"/>
          </p:cNvSpPr>
          <p:nvPr>
            <p:ph type="title" hasCustomPrompt="1"/>
          </p:nvPr>
        </p:nvSpPr>
        <p:spPr bwMode="gray">
          <a:xfrm>
            <a:off x="0" y="0"/>
            <a:ext cx="240000" cy="240000"/>
          </a:xfrm>
          <a:ln>
            <a:solidFill>
              <a:schemeClr val="tx1">
                <a:alpha val="0"/>
              </a:schemeClr>
            </a:solidFill>
          </a:ln>
        </p:spPr>
        <p:txBody>
          <a:bodyPr anchor="b" anchorCtr="0"/>
          <a:lstStyle>
            <a:lvl1pPr algn="ctr">
              <a:defRPr sz="133">
                <a:solidFill>
                  <a:schemeClr val="bg1">
                    <a:alpha val="0"/>
                  </a:schemeClr>
                </a:solidFill>
              </a:defRPr>
            </a:lvl1pPr>
          </a:lstStyle>
          <a:p>
            <a:r>
              <a:rPr lang="fr-FR" dirty="0"/>
              <a:t>Titre</a:t>
            </a:r>
          </a:p>
        </p:txBody>
      </p:sp>
      <p:sp>
        <p:nvSpPr>
          <p:cNvPr id="8" name="Espace réservé de la date 7"/>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latin typeface="Bouygues Read Semibold" pitchFamily="50" charset="0"/>
              </a:defRPr>
            </a:lvl1pPr>
          </a:lstStyle>
          <a:p>
            <a:r>
              <a:rPr lang="fr-FR"/>
              <a:t>émetteur</a:t>
            </a:r>
            <a:endParaRPr lang="fr-FR" dirty="0"/>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dirty="0"/>
              <a:t>Personnaliser le bas de page avec le menu "Insertion / En-tête et pied de page"</a:t>
            </a:r>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6" name="Imag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16340" y="3349790"/>
            <a:ext cx="3359321" cy="2879999"/>
          </a:xfrm>
          <a:prstGeom prst="rect">
            <a:avLst/>
          </a:prstGeom>
        </p:spPr>
      </p:pic>
    </p:spTree>
    <p:extLst>
      <p:ext uri="{BB962C8B-B14F-4D97-AF65-F5344CB8AC3E}">
        <p14:creationId xmlns:p14="http://schemas.microsoft.com/office/powerpoint/2010/main" val="4007431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Titre vertical et texte">
    <p:spTree>
      <p:nvGrpSpPr>
        <p:cNvPr id="1" name="Shape 22"/>
        <p:cNvGrpSpPr/>
        <p:nvPr/>
      </p:nvGrpSpPr>
      <p:grpSpPr>
        <a:xfrm>
          <a:off x="0" y="0"/>
          <a:ext cx="0" cy="0"/>
          <a:chOff x="0" y="0"/>
          <a:chExt cx="0" cy="0"/>
        </a:xfrm>
      </p:grpSpPr>
      <p:sp>
        <p:nvSpPr>
          <p:cNvPr id="23" name="Shape 23"/>
          <p:cNvSpPr txBox="1"/>
          <p:nvPr/>
        </p:nvSpPr>
        <p:spPr>
          <a:xfrm>
            <a:off x="0" y="0"/>
            <a:ext cx="12192000" cy="6356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pic>
        <p:nvPicPr>
          <p:cNvPr id="24" name="Shape 24"/>
          <p:cNvPicPr preferRelativeResize="0"/>
          <p:nvPr/>
        </p:nvPicPr>
        <p:blipFill rotWithShape="1">
          <a:blip r:embed="rId2" cstate="screen">
            <a:alphaModFix amt="7840"/>
            <a:extLst>
              <a:ext uri="{28A0092B-C50C-407E-A947-70E740481C1C}">
                <a14:useLocalDpi xmlns:a14="http://schemas.microsoft.com/office/drawing/2010/main"/>
              </a:ext>
            </a:extLst>
          </a:blip>
          <a:srcRect l="36040" t="2675" b="26856"/>
          <a:stretch/>
        </p:blipFill>
        <p:spPr>
          <a:xfrm>
            <a:off x="2" y="0"/>
            <a:ext cx="4764087" cy="6356400"/>
          </a:xfrm>
          <a:prstGeom prst="rect">
            <a:avLst/>
          </a:prstGeom>
          <a:noFill/>
          <a:ln>
            <a:noFill/>
          </a:ln>
        </p:spPr>
      </p:pic>
      <p:sp>
        <p:nvSpPr>
          <p:cNvPr id="25" name="Shape 25"/>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6" name="Shape 26"/>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1219140" lvl="1"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086903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re et texte vertical" type="vertTx">
  <p:cSld name="Titre et texte vertical">
    <p:spTree>
      <p:nvGrpSpPr>
        <p:cNvPr id="1" name="Shape 28"/>
        <p:cNvGrpSpPr/>
        <p:nvPr/>
      </p:nvGrpSpPr>
      <p:grpSpPr>
        <a:xfrm>
          <a:off x="0" y="0"/>
          <a:ext cx="0" cy="0"/>
          <a:chOff x="0" y="0"/>
          <a:chExt cx="0" cy="0"/>
        </a:xfrm>
      </p:grpSpPr>
      <p:pic>
        <p:nvPicPr>
          <p:cNvPr id="29" name="Shape 29"/>
          <p:cNvPicPr preferRelativeResize="0"/>
          <p:nvPr/>
        </p:nvPicPr>
        <p:blipFill rotWithShape="1">
          <a:blip r:embed="rId2" cstate="screen">
            <a:alphaModFix amt="30190"/>
            <a:extLst>
              <a:ext uri="{28A0092B-C50C-407E-A947-70E740481C1C}">
                <a14:useLocalDpi xmlns:a14="http://schemas.microsoft.com/office/drawing/2010/main"/>
              </a:ext>
            </a:extLst>
          </a:blip>
          <a:srcRect/>
          <a:stretch/>
        </p:blipFill>
        <p:spPr>
          <a:xfrm>
            <a:off x="2" y="1"/>
            <a:ext cx="3433761" cy="6369979"/>
          </a:xfrm>
          <a:prstGeom prst="rect">
            <a:avLst/>
          </a:prstGeom>
          <a:noFill/>
          <a:ln>
            <a:noFill/>
          </a:ln>
        </p:spPr>
      </p:pic>
      <p:sp>
        <p:nvSpPr>
          <p:cNvPr id="30" name="Shape 30"/>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31" name="Shape 31"/>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
        <p:nvSpPr>
          <p:cNvPr id="32" name="Shape 32"/>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03446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IMAGE">
  <p:cSld name="Slide-IMAGE">
    <p:spTree>
      <p:nvGrpSpPr>
        <p:cNvPr id="1" name="Shape 62"/>
        <p:cNvGrpSpPr/>
        <p:nvPr/>
      </p:nvGrpSpPr>
      <p:grpSpPr>
        <a:xfrm>
          <a:off x="0" y="0"/>
          <a:ext cx="0" cy="0"/>
          <a:chOff x="0" y="0"/>
          <a:chExt cx="0" cy="0"/>
        </a:xfrm>
      </p:grpSpPr>
      <p:sp>
        <p:nvSpPr>
          <p:cNvPr id="63" name="Shape 63"/>
          <p:cNvSpPr txBox="1"/>
          <p:nvPr/>
        </p:nvSpPr>
        <p:spPr>
          <a:xfrm>
            <a:off x="18583" y="1198249"/>
            <a:ext cx="12167600" cy="5151600"/>
          </a:xfrm>
          <a:prstGeom prst="rect">
            <a:avLst/>
          </a:prstGeom>
          <a:solidFill>
            <a:srgbClr val="0E3F67">
              <a:alpha val="286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000000"/>
              </a:solidFill>
              <a:latin typeface="Calibri"/>
              <a:ea typeface="Calibri"/>
              <a:cs typeface="Calibri"/>
              <a:sym typeface="Calibri"/>
            </a:endParaRPr>
          </a:p>
        </p:txBody>
      </p:sp>
      <p:pic>
        <p:nvPicPr>
          <p:cNvPr id="64" name="Shape 6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369" y="2"/>
            <a:ext cx="12192001" cy="6356399"/>
          </a:xfrm>
          <a:prstGeom prst="rect">
            <a:avLst/>
          </a:prstGeom>
          <a:noFill/>
          <a:ln>
            <a:noFill/>
          </a:ln>
        </p:spPr>
      </p:pic>
      <p:sp>
        <p:nvSpPr>
          <p:cNvPr id="65" name="Shape 65"/>
          <p:cNvSpPr txBox="1"/>
          <p:nvPr/>
        </p:nvSpPr>
        <p:spPr>
          <a:xfrm>
            <a:off x="6367" y="-6567"/>
            <a:ext cx="12192000" cy="6356400"/>
          </a:xfrm>
          <a:prstGeom prst="rect">
            <a:avLst/>
          </a:prstGeom>
          <a:solidFill>
            <a:srgbClr val="0E3F67">
              <a:alpha val="55769"/>
            </a:srgbClr>
          </a:solidFill>
          <a:ln>
            <a:noFill/>
          </a:ln>
          <a:effectLst>
            <a:outerShdw blurRad="57150" dist="19050" dir="840000" algn="bl" rotWithShape="0">
              <a:srgbClr val="000000">
                <a:alpha val="39000"/>
              </a:srgb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2489">
              <a:solidFill>
                <a:srgbClr val="000000"/>
              </a:solidFill>
              <a:latin typeface="Calibri"/>
              <a:ea typeface="Calibri"/>
              <a:cs typeface="Calibri"/>
              <a:sym typeface="Calibri"/>
            </a:endParaRPr>
          </a:p>
        </p:txBody>
      </p:sp>
      <p:sp>
        <p:nvSpPr>
          <p:cNvPr id="66" name="Shape 66"/>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67" name="Shape 67"/>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04749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Slide texte bleu V1">
    <p:spTree>
      <p:nvGrpSpPr>
        <p:cNvPr id="1" name=""/>
        <p:cNvGrpSpPr/>
        <p:nvPr/>
      </p:nvGrpSpPr>
      <p:grpSpPr>
        <a:xfrm>
          <a:off x="0" y="0"/>
          <a:ext cx="0" cy="0"/>
          <a:chOff x="0" y="0"/>
          <a:chExt cx="0" cy="0"/>
        </a:xfrm>
      </p:grpSpPr>
      <p:pic>
        <p:nvPicPr>
          <p:cNvPr id="6" name="Shape 157">
            <a:extLst>
              <a:ext uri="{FF2B5EF4-FFF2-40B4-BE49-F238E27FC236}">
                <a16:creationId xmlns:a16="http://schemas.microsoft.com/office/drawing/2014/main" id="{2CF66970-5BDA-49C1-8D03-BE998C0AF27C}"/>
              </a:ext>
            </a:extLst>
          </p:cNvPr>
          <p:cNvPicPr preferRelativeResize="0"/>
          <p:nvPr userDrawn="1"/>
        </p:nvPicPr>
        <p:blipFill rotWithShape="1">
          <a:blip r:embed="rId2" cstate="screen">
            <a:alphaModFix amt="7840"/>
            <a:extLst>
              <a:ext uri="{28A0092B-C50C-407E-A947-70E740481C1C}">
                <a14:useLocalDpi xmlns:a14="http://schemas.microsoft.com/office/drawing/2010/main"/>
              </a:ext>
            </a:extLst>
          </a:blip>
          <a:srcRect/>
          <a:stretch/>
        </p:blipFill>
        <p:spPr>
          <a:xfrm>
            <a:off x="0" y="-119191"/>
            <a:ext cx="4572000" cy="8793636"/>
          </a:xfrm>
          <a:prstGeom prst="rect">
            <a:avLst/>
          </a:prstGeom>
          <a:noFill/>
          <a:ln>
            <a:noFill/>
          </a:ln>
        </p:spPr>
      </p:pic>
      <p:sp>
        <p:nvSpPr>
          <p:cNvPr id="7" name="Shape 309">
            <a:extLst>
              <a:ext uri="{FF2B5EF4-FFF2-40B4-BE49-F238E27FC236}">
                <a16:creationId xmlns:a16="http://schemas.microsoft.com/office/drawing/2014/main" id="{FA73A6EC-A1AF-47FE-92C4-1C1E3937F21D}"/>
              </a:ext>
            </a:extLst>
          </p:cNvPr>
          <p:cNvSpPr txBox="1"/>
          <p:nvPr userDrawn="1"/>
        </p:nvSpPr>
        <p:spPr>
          <a:xfrm>
            <a:off x="1" y="297025"/>
            <a:ext cx="594300" cy="174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8" name="Titre 1">
            <a:extLst>
              <a:ext uri="{FF2B5EF4-FFF2-40B4-BE49-F238E27FC236}">
                <a16:creationId xmlns:a16="http://schemas.microsoft.com/office/drawing/2014/main" id="{004FED64-6B49-4521-9232-AFE9606ED277}"/>
              </a:ext>
            </a:extLst>
          </p:cNvPr>
          <p:cNvSpPr>
            <a:spLocks noGrp="1"/>
          </p:cNvSpPr>
          <p:nvPr>
            <p:ph type="ctrTitle"/>
          </p:nvPr>
        </p:nvSpPr>
        <p:spPr>
          <a:xfrm>
            <a:off x="609600" y="0"/>
            <a:ext cx="11129683" cy="611619"/>
          </a:xfrm>
        </p:spPr>
        <p:txBody>
          <a:bodyPr anchor="b">
            <a:normAutofit/>
          </a:bodyPr>
          <a:lstStyle>
            <a:lvl1pPr algn="l">
              <a:defRPr sz="2800"/>
            </a:lvl1pPr>
          </a:lstStyle>
          <a:p>
            <a:r>
              <a:rPr lang="fr-FR" dirty="0"/>
              <a:t>Modifiez le style du titre</a:t>
            </a:r>
          </a:p>
        </p:txBody>
      </p:sp>
    </p:spTree>
    <p:extLst>
      <p:ext uri="{BB962C8B-B14F-4D97-AF65-F5344CB8AC3E}">
        <p14:creationId xmlns:p14="http://schemas.microsoft.com/office/powerpoint/2010/main" val="460317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re et texte V2 blanc" userDrawn="1">
  <p:cSld name="Titre et texte V2 blanc">
    <p:spTree>
      <p:nvGrpSpPr>
        <p:cNvPr id="1" name="Shape 33"/>
        <p:cNvGrpSpPr/>
        <p:nvPr/>
      </p:nvGrpSpPr>
      <p:grpSpPr>
        <a:xfrm>
          <a:off x="0" y="0"/>
          <a:ext cx="0" cy="0"/>
          <a:chOff x="0" y="0"/>
          <a:chExt cx="0" cy="0"/>
        </a:xfrm>
      </p:grpSpPr>
      <p:sp>
        <p:nvSpPr>
          <p:cNvPr id="34" name="Shape 34"/>
          <p:cNvSpPr/>
          <p:nvPr/>
        </p:nvSpPr>
        <p:spPr>
          <a:xfrm>
            <a:off x="0" y="0"/>
            <a:ext cx="12192000" cy="63892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mn-lt"/>
              <a:ea typeface="Arial"/>
              <a:cs typeface="Arial"/>
              <a:sym typeface="Arial"/>
            </a:endParaRPr>
          </a:p>
        </p:txBody>
      </p:sp>
      <p:sp>
        <p:nvSpPr>
          <p:cNvPr id="36" name="Shape 36"/>
          <p:cNvSpPr txBox="1"/>
          <p:nvPr userDrawn="1"/>
        </p:nvSpPr>
        <p:spPr>
          <a:xfrm>
            <a:off x="-24000" y="6335600"/>
            <a:ext cx="12240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mn-lt"/>
              <a:ea typeface="Calibri"/>
              <a:cs typeface="Calibri"/>
              <a:sym typeface="Calibri"/>
            </a:endParaRPr>
          </a:p>
        </p:txBody>
      </p:sp>
      <p:sp>
        <p:nvSpPr>
          <p:cNvPr id="37" name="Shape 37"/>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chemeClr val="dk1"/>
              </a:buClr>
              <a:buSzPts val="700"/>
              <a:buFont typeface="Open Sans"/>
              <a:buNone/>
            </a:pPr>
            <a:fld id="{00000000-1234-1234-1234-123412341234}" type="slidenum">
              <a:rPr lang="fr" sz="933" b="0" i="0" u="none" strike="noStrike" cap="none">
                <a:solidFill>
                  <a:schemeClr val="lt1"/>
                </a:solidFill>
                <a:latin typeface="+mn-lt"/>
                <a:ea typeface="Open Sans"/>
                <a:cs typeface="Open Sans"/>
                <a:sym typeface="Open Sans"/>
              </a:rPr>
              <a:pPr marL="0" marR="0" lvl="0" indent="0" algn="r" rtl="0">
                <a:lnSpc>
                  <a:spcPct val="100000"/>
                </a:lnSpc>
                <a:spcBef>
                  <a:spcPts val="0"/>
                </a:spcBef>
                <a:spcAft>
                  <a:spcPts val="0"/>
                </a:spcAft>
                <a:buClr>
                  <a:schemeClr val="dk1"/>
                </a:buClr>
                <a:buSzPts val="700"/>
                <a:buFont typeface="Open Sans"/>
                <a:buNone/>
              </a:pPr>
              <a:t>‹N°›</a:t>
            </a:fld>
            <a:endParaRPr sz="1467" b="0" i="0" u="none" strike="noStrike" cap="none">
              <a:solidFill>
                <a:schemeClr val="lt1"/>
              </a:solidFill>
              <a:latin typeface="+mn-lt"/>
              <a:ea typeface="Arial"/>
              <a:cs typeface="Arial"/>
              <a:sym typeface="Arial"/>
            </a:endParaRPr>
          </a:p>
        </p:txBody>
      </p:sp>
      <p:pic>
        <p:nvPicPr>
          <p:cNvPr id="38" name="Shape 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39" name="Shape 39"/>
          <p:cNvSpPr txBox="1"/>
          <p:nvPr/>
        </p:nvSpPr>
        <p:spPr>
          <a:xfrm>
            <a:off x="0" y="396033"/>
            <a:ext cx="792400" cy="2320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mn-lt"/>
              <a:ea typeface="Calibri"/>
              <a:cs typeface="Calibri"/>
              <a:sym typeface="Calibri"/>
            </a:endParaRPr>
          </a:p>
        </p:txBody>
      </p:sp>
      <p:sp>
        <p:nvSpPr>
          <p:cNvPr id="42" name="Shape 42"/>
          <p:cNvSpPr txBox="1">
            <a:spLocks noGrp="1"/>
          </p:cNvSpPr>
          <p:nvPr>
            <p:ph type="title"/>
          </p:nvPr>
        </p:nvSpPr>
        <p:spPr>
          <a:xfrm>
            <a:off x="822000" y="183028"/>
            <a:ext cx="105840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E3F67"/>
              </a:buClr>
              <a:buSzPts val="1400"/>
              <a:buNone/>
              <a:defRPr sz="2800" b="0" i="0" u="none" strike="noStrike" cap="none">
                <a:solidFill>
                  <a:srgbClr val="0E3F67"/>
                </a:solidFill>
                <a:latin typeface="+mn-lt"/>
                <a:ea typeface="Open Sans"/>
                <a:cs typeface="Open Sans"/>
                <a:sym typeface="Open Sans"/>
              </a:defRPr>
            </a:lvl1pPr>
            <a:lvl2pPr marR="0" lvl="1"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2pPr>
            <a:lvl3pPr marR="0" lvl="2"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3pPr>
            <a:lvl4pPr marR="0" lvl="3"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4pPr>
            <a:lvl5pPr marR="0" lvl="4"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5pPr>
            <a:lvl6pPr marR="0" lvl="5"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6pPr>
            <a:lvl7pPr marR="0" lvl="6"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7pPr>
            <a:lvl8pPr marR="0" lvl="7"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8pPr>
            <a:lvl9pPr marR="0" lvl="8"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9pPr>
          </a:lstStyle>
          <a:p>
            <a:endParaRPr dirty="0"/>
          </a:p>
        </p:txBody>
      </p:sp>
      <p:sp>
        <p:nvSpPr>
          <p:cNvPr id="9" name="Shape 9">
            <a:extLst>
              <a:ext uri="{FF2B5EF4-FFF2-40B4-BE49-F238E27FC236}">
                <a16:creationId xmlns:a16="http://schemas.microsoft.com/office/drawing/2014/main" id="{1F5D262E-B27E-4200-90FA-1BBDF3C67716}"/>
              </a:ext>
            </a:extLst>
          </p:cNvPr>
          <p:cNvSpPr txBox="1"/>
          <p:nvPr userDrawn="1"/>
        </p:nvSpPr>
        <p:spPr>
          <a:xfrm>
            <a:off x="81567" y="6274800"/>
            <a:ext cx="2369200" cy="7076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fr-FR" sz="933" b="1" dirty="0">
                <a:solidFill>
                  <a:schemeClr val="bg1"/>
                </a:solidFill>
                <a:latin typeface="Open Sans"/>
                <a:ea typeface="Open Sans"/>
                <a:cs typeface="Open Sans"/>
                <a:sym typeface="Open Sans"/>
              </a:rPr>
              <a:t>Info Marketing Offres Voix Mobiles</a:t>
            </a:r>
            <a:endParaRPr sz="933" b="1" dirty="0">
              <a:solidFill>
                <a:schemeClr val="bg1"/>
              </a:solidFill>
              <a:latin typeface="Open Sans"/>
              <a:ea typeface="Open Sans"/>
              <a:cs typeface="Open Sans"/>
              <a:sym typeface="Open Sans"/>
            </a:endParaRPr>
          </a:p>
          <a:p>
            <a:pPr marL="0" lvl="0" indent="0" rtl="0">
              <a:spcBef>
                <a:spcPts val="0"/>
              </a:spcBef>
              <a:spcAft>
                <a:spcPts val="0"/>
              </a:spcAft>
              <a:buNone/>
            </a:pPr>
            <a:r>
              <a:rPr lang="fr" sz="933" dirty="0">
                <a:solidFill>
                  <a:schemeClr val="bg1"/>
                </a:solidFill>
                <a:latin typeface="Open Sans Light"/>
                <a:ea typeface="Open Sans Light"/>
                <a:cs typeface="Open Sans Light"/>
                <a:sym typeface="Open Sans Light"/>
              </a:rPr>
              <a:t>Bouygues Telecom Entreprises 2020</a:t>
            </a:r>
            <a:endParaRPr sz="933" dirty="0">
              <a:solidFill>
                <a:schemeClr val="bg1"/>
              </a:solidFill>
              <a:latin typeface="Open Sans Light"/>
              <a:ea typeface="Open Sans Light"/>
              <a:cs typeface="Open Sans Light"/>
              <a:sym typeface="Open Sans Light"/>
            </a:endParaRPr>
          </a:p>
        </p:txBody>
      </p:sp>
      <p:sp>
        <p:nvSpPr>
          <p:cNvPr id="10" name="ZoneTexte 9">
            <a:extLst>
              <a:ext uri="{FF2B5EF4-FFF2-40B4-BE49-F238E27FC236}">
                <a16:creationId xmlns:a16="http://schemas.microsoft.com/office/drawing/2014/main" id="{1CD72A37-0758-4C24-917D-69EA8C6157B8}"/>
              </a:ext>
            </a:extLst>
          </p:cNvPr>
          <p:cNvSpPr txBox="1"/>
          <p:nvPr userDrawn="1"/>
        </p:nvSpPr>
        <p:spPr>
          <a:xfrm>
            <a:off x="7736620" y="6413150"/>
            <a:ext cx="3689405" cy="415755"/>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fr-FR" sz="1051" b="0" i="0" u="none" strike="noStrike" kern="0" cap="none" spc="0" normalizeH="0" baseline="0" noProof="0" dirty="0">
                <a:ln>
                  <a:noFill/>
                </a:ln>
                <a:solidFill>
                  <a:schemeClr val="bg1"/>
                </a:solidFill>
                <a:effectLst/>
                <a:uLnTx/>
                <a:uFillTx/>
              </a:rPr>
              <a:t>Confidentiel</a:t>
            </a:r>
          </a:p>
          <a:p>
            <a:pPr marL="0" marR="0" lvl="0" indent="0" algn="r" defTabSz="914377" eaLnBrk="1" fontAlgn="auto" latinLnBrk="0" hangingPunct="1">
              <a:lnSpc>
                <a:spcPct val="100000"/>
              </a:lnSpc>
              <a:spcBef>
                <a:spcPts val="0"/>
              </a:spcBef>
              <a:spcAft>
                <a:spcPts val="0"/>
              </a:spcAft>
              <a:buClrTx/>
              <a:buSzTx/>
              <a:buFontTx/>
              <a:buNone/>
              <a:tabLst/>
              <a:defRPr/>
            </a:pPr>
            <a:r>
              <a:rPr kumimoji="0" lang="fr-FR" sz="1051" b="0" i="0" u="none" strike="noStrike" kern="0" cap="none" spc="0" normalizeH="0" baseline="0" noProof="0" dirty="0">
                <a:ln>
                  <a:noFill/>
                </a:ln>
                <a:solidFill>
                  <a:schemeClr val="bg1"/>
                </a:solidFill>
                <a:effectLst/>
                <a:uLnTx/>
                <a:uFillTx/>
              </a:rPr>
              <a:t>A usage interne uniquement</a:t>
            </a:r>
          </a:p>
        </p:txBody>
      </p:sp>
    </p:spTree>
    <p:extLst>
      <p:ext uri="{BB962C8B-B14F-4D97-AF65-F5344CB8AC3E}">
        <p14:creationId xmlns:p14="http://schemas.microsoft.com/office/powerpoint/2010/main" val="705579177"/>
      </p:ext>
    </p:extLst>
  </p:cSld>
  <p:clrMapOvr>
    <a:masterClrMapping/>
  </p:clrMapOvr>
  <p:extLst>
    <p:ext uri="{DCECCB84-F9BA-43D5-87BE-67443E8EF086}">
      <p15:sldGuideLst xmlns:p15="http://schemas.microsoft.com/office/powerpoint/2012/main">
        <p15:guide id="1" pos="506">
          <p15:clr>
            <a:srgbClr val="FBAE40"/>
          </p15:clr>
        </p15:guide>
        <p15:guide id="2" orient="horz" pos="482">
          <p15:clr>
            <a:srgbClr val="FBAE40"/>
          </p15:clr>
        </p15:guide>
        <p15:guide id="3" orient="horz" pos="867">
          <p15:clr>
            <a:srgbClr val="FBAE40"/>
          </p15:clr>
        </p15:guide>
        <p15:guide id="4" pos="7174">
          <p15:clr>
            <a:srgbClr val="FBAE40"/>
          </p15:clr>
        </p15:guide>
        <p15:guide id="5" pos="3681">
          <p15:clr>
            <a:srgbClr val="FBAE40"/>
          </p15:clr>
        </p15:guide>
        <p15:guide id="6" pos="3999">
          <p15:clr>
            <a:srgbClr val="FBAE40"/>
          </p15:clr>
        </p15:guide>
        <p15:guide id="7" orient="horz" pos="3702">
          <p15:clr>
            <a:srgbClr val="FBAE40"/>
          </p15:clr>
        </p15:guide>
        <p15:guide id="8" orient="horz" pos="399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F26C1E-B4E7-413B-9C13-99459D95E2B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60815C5-6560-432D-88F1-D8B77E599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A2FE57F-BBAF-497E-AB17-EFEAB0F6B6CD}"/>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9CBC98E9-E906-452E-A343-1D0D232DC5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3DE416-B035-4EC2-A726-3BF11F685F6F}"/>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5706077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u slide blanche forme 2" type="objTx">
  <p:cSld name="Contenu slide blanche forme 2">
    <p:spTree>
      <p:nvGrpSpPr>
        <p:cNvPr id="1" name="Shape 43"/>
        <p:cNvGrpSpPr/>
        <p:nvPr/>
      </p:nvGrpSpPr>
      <p:grpSpPr>
        <a:xfrm>
          <a:off x="0" y="0"/>
          <a:ext cx="0" cy="0"/>
          <a:chOff x="0" y="0"/>
          <a:chExt cx="0" cy="0"/>
        </a:xfrm>
      </p:grpSpPr>
      <p:sp>
        <p:nvSpPr>
          <p:cNvPr id="44" name="Shape 44"/>
          <p:cNvSpPr/>
          <p:nvPr/>
        </p:nvSpPr>
        <p:spPr>
          <a:xfrm>
            <a:off x="0" y="0"/>
            <a:ext cx="12192000" cy="6389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45" name="Shape 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 y="0"/>
            <a:ext cx="4819697" cy="6858000"/>
          </a:xfrm>
          <a:prstGeom prst="rect">
            <a:avLst/>
          </a:prstGeom>
          <a:noFill/>
          <a:ln>
            <a:noFill/>
          </a:ln>
        </p:spPr>
      </p:pic>
      <p:sp>
        <p:nvSpPr>
          <p:cNvPr id="46" name="Shape 46"/>
          <p:cNvSpPr txBox="1"/>
          <p:nvPr/>
        </p:nvSpPr>
        <p:spPr>
          <a:xfrm>
            <a:off x="0" y="6335600"/>
            <a:ext cx="12192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47" name="Shape 47"/>
          <p:cNvSpPr txBox="1"/>
          <p:nvPr/>
        </p:nvSpPr>
        <p:spPr>
          <a:xfrm>
            <a:off x="167875" y="6443604"/>
            <a:ext cx="2828800" cy="3700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700"/>
              <a:buFont typeface="Open Sans SemiBold"/>
              <a:buNone/>
            </a:pPr>
            <a:r>
              <a:rPr lang="fr" sz="933" b="1" i="0" u="none" strike="noStrike" cap="none">
                <a:solidFill>
                  <a:srgbClr val="FFFFFF"/>
                </a:solidFill>
                <a:latin typeface="Open Sans SemiBold"/>
                <a:ea typeface="Open Sans SemiBold"/>
                <a:cs typeface="Open Sans SemiBold"/>
                <a:sym typeface="Open Sans SemiBold"/>
              </a:rPr>
              <a:t>Proposition commerciale</a:t>
            </a:r>
            <a:r>
              <a:rPr lang="fr" sz="933" b="0" i="0" u="none" strike="noStrike" cap="none">
                <a:solidFill>
                  <a:srgbClr val="FFFFFF"/>
                </a:solidFill>
                <a:latin typeface="Open Sans Light"/>
                <a:ea typeface="Open Sans Light"/>
                <a:cs typeface="Open Sans Light"/>
                <a:sym typeface="Open Sans Light"/>
              </a:rPr>
              <a:t>  </a:t>
            </a:r>
            <a:br>
              <a:rPr lang="fr" sz="933" b="0" i="0" u="none" strike="noStrike" cap="none">
                <a:solidFill>
                  <a:srgbClr val="FFFFFF"/>
                </a:solidFill>
                <a:latin typeface="Open Sans Light"/>
                <a:ea typeface="Open Sans Light"/>
                <a:cs typeface="Open Sans Light"/>
                <a:sym typeface="Open Sans Light"/>
              </a:rPr>
            </a:br>
            <a:r>
              <a:rPr lang="fr" sz="933" b="0" i="0" u="none" strike="noStrike" cap="none">
                <a:solidFill>
                  <a:srgbClr val="FFFFFF"/>
                </a:solidFill>
                <a:latin typeface="Open Sans Light"/>
                <a:ea typeface="Open Sans Light"/>
                <a:cs typeface="Open Sans Light"/>
                <a:sym typeface="Open Sans Light"/>
              </a:rPr>
              <a:t>Bouygues Telecom 2018</a:t>
            </a:r>
            <a:endParaRPr sz="1467" b="0" i="0" u="none" strike="noStrike" cap="none">
              <a:solidFill>
                <a:srgbClr val="FFFFFF"/>
              </a:solidFill>
              <a:latin typeface="Arial"/>
              <a:ea typeface="Arial"/>
              <a:cs typeface="Arial"/>
              <a:sym typeface="Arial"/>
            </a:endParaRPr>
          </a:p>
        </p:txBody>
      </p:sp>
      <p:sp>
        <p:nvSpPr>
          <p:cNvPr id="48" name="Shape 48"/>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rgbClr val="000000"/>
              </a:buClr>
              <a:buSzPts val="700"/>
              <a:buFont typeface="Open Sans"/>
              <a:buNone/>
            </a:pPr>
            <a:fld id="{00000000-1234-1234-1234-123412341234}" type="slidenum">
              <a:rPr lang="fr" sz="933" b="0" i="0" u="none" strike="noStrike" cap="none">
                <a:solidFill>
                  <a:srgbClr val="FFFFFF"/>
                </a:solidFill>
                <a:latin typeface="Open Sans"/>
                <a:ea typeface="Open Sans"/>
                <a:cs typeface="Open Sans"/>
                <a:sym typeface="Open Sans"/>
              </a:rPr>
              <a:pPr marL="0" marR="0" lvl="0" indent="0" algn="r" rtl="0">
                <a:lnSpc>
                  <a:spcPct val="100000"/>
                </a:lnSpc>
                <a:spcBef>
                  <a:spcPts val="0"/>
                </a:spcBef>
                <a:spcAft>
                  <a:spcPts val="0"/>
                </a:spcAft>
                <a:buClr>
                  <a:srgbClr val="000000"/>
                </a:buClr>
                <a:buSzPts val="700"/>
                <a:buFont typeface="Open Sans"/>
                <a:buNone/>
              </a:pPr>
              <a:t>‹N°›</a:t>
            </a:fld>
            <a:endParaRPr sz="1467" b="0" i="0" u="none" strike="noStrike" cap="none">
              <a:solidFill>
                <a:srgbClr val="FFFFFF"/>
              </a:solidFill>
              <a:latin typeface="Arial"/>
              <a:ea typeface="Arial"/>
              <a:cs typeface="Arial"/>
              <a:sym typeface="Arial"/>
            </a:endParaRPr>
          </a:p>
        </p:txBody>
      </p:sp>
      <p:pic>
        <p:nvPicPr>
          <p:cNvPr id="49" name="Shape 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50" name="Shape 50"/>
          <p:cNvSpPr txBox="1"/>
          <p:nvPr/>
        </p:nvSpPr>
        <p:spPr>
          <a:xfrm>
            <a:off x="0" y="6335600"/>
            <a:ext cx="12192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51" name="Shape 51"/>
          <p:cNvSpPr txBox="1"/>
          <p:nvPr/>
        </p:nvSpPr>
        <p:spPr>
          <a:xfrm>
            <a:off x="0" y="396033"/>
            <a:ext cx="792400" cy="2320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52" name="Shape 52"/>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rgbClr val="000000"/>
              </a:buClr>
              <a:buSzPts val="700"/>
              <a:buFont typeface="Open Sans"/>
              <a:buNone/>
            </a:pPr>
            <a:fld id="{00000000-1234-1234-1234-123412341234}" type="slidenum">
              <a:rPr lang="fr" sz="933" b="0" i="0" u="none" strike="noStrike" cap="none">
                <a:solidFill>
                  <a:srgbClr val="FFFFFF"/>
                </a:solidFill>
                <a:latin typeface="Open Sans"/>
                <a:ea typeface="Open Sans"/>
                <a:cs typeface="Open Sans"/>
                <a:sym typeface="Open Sans"/>
              </a:rPr>
              <a:pPr marL="0" marR="0" lvl="0" indent="0" algn="r" rtl="0">
                <a:lnSpc>
                  <a:spcPct val="100000"/>
                </a:lnSpc>
                <a:spcBef>
                  <a:spcPts val="0"/>
                </a:spcBef>
                <a:spcAft>
                  <a:spcPts val="0"/>
                </a:spcAft>
                <a:buClr>
                  <a:srgbClr val="000000"/>
                </a:buClr>
                <a:buSzPts val="700"/>
                <a:buFont typeface="Open Sans"/>
                <a:buNone/>
              </a:pPr>
              <a:t>‹N°›</a:t>
            </a:fld>
            <a:endParaRPr sz="1467" b="0" i="0" u="none" strike="noStrike" cap="none">
              <a:solidFill>
                <a:srgbClr val="FFFFFF"/>
              </a:solidFill>
              <a:latin typeface="Arial"/>
              <a:ea typeface="Arial"/>
              <a:cs typeface="Arial"/>
              <a:sym typeface="Arial"/>
            </a:endParaRPr>
          </a:p>
        </p:txBody>
      </p:sp>
      <p:pic>
        <p:nvPicPr>
          <p:cNvPr id="53" name="Shape 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54" name="Shape 54"/>
          <p:cNvSpPr txBox="1">
            <a:spLocks noGrp="1"/>
          </p:cNvSpPr>
          <p:nvPr>
            <p:ph type="title"/>
          </p:nvPr>
        </p:nvSpPr>
        <p:spPr>
          <a:xfrm>
            <a:off x="790575" y="212561"/>
            <a:ext cx="10515600" cy="574707"/>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rgbClr val="002060"/>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1pPr>
            <a:lvl2pPr marL="1219140" lvl="1"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2pPr>
            <a:lvl3pPr marL="1828709" lvl="2"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3pPr>
            <a:lvl4pPr marL="2438278" lvl="3"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4pPr>
            <a:lvl5pPr marL="3047848" lvl="4"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5pPr>
            <a:lvl6pPr marL="3657418" lvl="5"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6pPr>
            <a:lvl7pPr marL="4266987" lvl="6"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7pPr>
            <a:lvl8pPr marL="4876557" lvl="7"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8pPr>
            <a:lvl9pPr marL="5486126" lvl="8"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9pPr>
          </a:lstStyle>
          <a:p>
            <a:endParaRPr/>
          </a:p>
        </p:txBody>
      </p:sp>
      <p:sp>
        <p:nvSpPr>
          <p:cNvPr id="16" name="Shape 9">
            <a:extLst>
              <a:ext uri="{FF2B5EF4-FFF2-40B4-BE49-F238E27FC236}">
                <a16:creationId xmlns:a16="http://schemas.microsoft.com/office/drawing/2014/main" id="{312E9E9C-A103-4921-B3AE-AD979E17AC2A}"/>
              </a:ext>
            </a:extLst>
          </p:cNvPr>
          <p:cNvSpPr txBox="1"/>
          <p:nvPr userDrawn="1"/>
        </p:nvSpPr>
        <p:spPr>
          <a:xfrm>
            <a:off x="81567" y="6274800"/>
            <a:ext cx="2369200" cy="7076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fr-FR" sz="933" b="1" dirty="0">
                <a:solidFill>
                  <a:schemeClr val="bg1"/>
                </a:solidFill>
                <a:latin typeface="Open Sans"/>
                <a:ea typeface="Open Sans"/>
                <a:cs typeface="Open Sans"/>
                <a:sym typeface="Open Sans"/>
              </a:rPr>
              <a:t>Info Marketing Offres Voix Mobiles</a:t>
            </a:r>
            <a:endParaRPr sz="933" b="1" dirty="0">
              <a:solidFill>
                <a:schemeClr val="bg1"/>
              </a:solidFill>
              <a:latin typeface="Open Sans"/>
              <a:ea typeface="Open Sans"/>
              <a:cs typeface="Open Sans"/>
              <a:sym typeface="Open Sans"/>
            </a:endParaRPr>
          </a:p>
          <a:p>
            <a:pPr marL="0" lvl="0" indent="0" rtl="0">
              <a:spcBef>
                <a:spcPts val="0"/>
              </a:spcBef>
              <a:spcAft>
                <a:spcPts val="0"/>
              </a:spcAft>
              <a:buNone/>
            </a:pPr>
            <a:r>
              <a:rPr lang="fr" sz="933" dirty="0">
                <a:solidFill>
                  <a:schemeClr val="bg1"/>
                </a:solidFill>
                <a:latin typeface="Open Sans Light"/>
                <a:ea typeface="Open Sans Light"/>
                <a:cs typeface="Open Sans Light"/>
                <a:sym typeface="Open Sans Light"/>
              </a:rPr>
              <a:t>Bouygues Telecom Entreprises 2020</a:t>
            </a:r>
            <a:endParaRPr sz="933" dirty="0">
              <a:solidFill>
                <a:schemeClr val="bg1"/>
              </a:solidFill>
              <a:latin typeface="Open Sans Light"/>
              <a:ea typeface="Open Sans Light"/>
              <a:cs typeface="Open Sans Light"/>
              <a:sym typeface="Open Sans Light"/>
            </a:endParaRPr>
          </a:p>
        </p:txBody>
      </p:sp>
      <p:sp>
        <p:nvSpPr>
          <p:cNvPr id="17" name="ZoneTexte 16">
            <a:extLst>
              <a:ext uri="{FF2B5EF4-FFF2-40B4-BE49-F238E27FC236}">
                <a16:creationId xmlns:a16="http://schemas.microsoft.com/office/drawing/2014/main" id="{B0E3BC18-A258-4035-8893-B91799E348ED}"/>
              </a:ext>
            </a:extLst>
          </p:cNvPr>
          <p:cNvSpPr txBox="1"/>
          <p:nvPr userDrawn="1"/>
        </p:nvSpPr>
        <p:spPr>
          <a:xfrm>
            <a:off x="7736620" y="6413150"/>
            <a:ext cx="3689405" cy="415755"/>
          </a:xfrm>
          <a:prstGeom prst="rect">
            <a:avLst/>
          </a:prstGeom>
          <a:noFill/>
        </p:spPr>
        <p:txBody>
          <a:bodyPr wrap="square" rtlCol="0">
            <a:spAutoFit/>
          </a:bodyPr>
          <a:lstStyle/>
          <a:p>
            <a:pPr algn="r"/>
            <a:r>
              <a:rPr lang="fr-FR" sz="1051" dirty="0">
                <a:solidFill>
                  <a:schemeClr val="bg1"/>
                </a:solidFill>
              </a:rPr>
              <a:t>Confidentiel</a:t>
            </a:r>
          </a:p>
          <a:p>
            <a:pPr algn="r"/>
            <a:r>
              <a:rPr lang="fr-FR" sz="1051" dirty="0">
                <a:solidFill>
                  <a:schemeClr val="bg1"/>
                </a:solidFill>
              </a:rPr>
              <a:t>A usage interne uniquement</a:t>
            </a:r>
          </a:p>
        </p:txBody>
      </p:sp>
    </p:spTree>
    <p:extLst>
      <p:ext uri="{BB962C8B-B14F-4D97-AF65-F5344CB8AC3E}">
        <p14:creationId xmlns:p14="http://schemas.microsoft.com/office/powerpoint/2010/main" val="3658660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lide texte bleu V1">
    <p:spTree>
      <p:nvGrpSpPr>
        <p:cNvPr id="1" name=""/>
        <p:cNvGrpSpPr/>
        <p:nvPr/>
      </p:nvGrpSpPr>
      <p:grpSpPr>
        <a:xfrm>
          <a:off x="0" y="0"/>
          <a:ext cx="0" cy="0"/>
          <a:chOff x="0" y="0"/>
          <a:chExt cx="0" cy="0"/>
        </a:xfrm>
      </p:grpSpPr>
      <p:pic>
        <p:nvPicPr>
          <p:cNvPr id="6" name="Shape 157">
            <a:extLst>
              <a:ext uri="{FF2B5EF4-FFF2-40B4-BE49-F238E27FC236}">
                <a16:creationId xmlns:a16="http://schemas.microsoft.com/office/drawing/2014/main" id="{2CF66970-5BDA-49C1-8D03-BE998C0AF27C}"/>
              </a:ext>
            </a:extLst>
          </p:cNvPr>
          <p:cNvPicPr preferRelativeResize="0"/>
          <p:nvPr userDrawn="1"/>
        </p:nvPicPr>
        <p:blipFill rotWithShape="1">
          <a:blip r:embed="rId2">
            <a:alphaModFix amt="7840"/>
          </a:blip>
          <a:srcRect l="30573"/>
          <a:stretch/>
        </p:blipFill>
        <p:spPr>
          <a:xfrm>
            <a:off x="0" y="-119191"/>
            <a:ext cx="4572000" cy="8793636"/>
          </a:xfrm>
          <a:prstGeom prst="rect">
            <a:avLst/>
          </a:prstGeom>
          <a:noFill/>
          <a:ln>
            <a:noFill/>
          </a:ln>
        </p:spPr>
      </p:pic>
      <p:sp>
        <p:nvSpPr>
          <p:cNvPr id="7" name="Shape 309">
            <a:extLst>
              <a:ext uri="{FF2B5EF4-FFF2-40B4-BE49-F238E27FC236}">
                <a16:creationId xmlns:a16="http://schemas.microsoft.com/office/drawing/2014/main" id="{FA73A6EC-A1AF-47FE-92C4-1C1E3937F21D}"/>
              </a:ext>
            </a:extLst>
          </p:cNvPr>
          <p:cNvSpPr txBox="1"/>
          <p:nvPr userDrawn="1"/>
        </p:nvSpPr>
        <p:spPr>
          <a:xfrm>
            <a:off x="1" y="297025"/>
            <a:ext cx="594300" cy="174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 name="Shape 31">
            <a:extLst>
              <a:ext uri="{FF2B5EF4-FFF2-40B4-BE49-F238E27FC236}">
                <a16:creationId xmlns:a16="http://schemas.microsoft.com/office/drawing/2014/main" id="{76A53F72-159B-4C85-87DE-66EAC669BA2E}"/>
              </a:ext>
            </a:extLst>
          </p:cNvPr>
          <p:cNvSpPr txBox="1">
            <a:spLocks noGrp="1"/>
          </p:cNvSpPr>
          <p:nvPr>
            <p:ph type="body" idx="1"/>
          </p:nvPr>
        </p:nvSpPr>
        <p:spPr>
          <a:xfrm>
            <a:off x="723901" y="1380500"/>
            <a:ext cx="104394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chemeClr val="bg1"/>
              </a:buClr>
              <a:buSzPct val="100000"/>
              <a:buFont typeface="Arial" panose="020B0604020202020204" pitchFamily="34" charset="0"/>
              <a:buChar char="•"/>
              <a:defRPr sz="2400" kern="1200">
                <a:solidFill>
                  <a:schemeClr val="bg1"/>
                </a:solidFill>
                <a:latin typeface="Open Sans"/>
                <a:ea typeface="+mj-ea"/>
                <a:cs typeface="+mj-c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pPr lvl="0"/>
            <a:r>
              <a:rPr lang="fr-FR"/>
              <a:t>Modifier les styles du texte du masque</a:t>
            </a:r>
          </a:p>
        </p:txBody>
      </p:sp>
      <p:sp>
        <p:nvSpPr>
          <p:cNvPr id="8" name="Titre 1">
            <a:extLst>
              <a:ext uri="{FF2B5EF4-FFF2-40B4-BE49-F238E27FC236}">
                <a16:creationId xmlns:a16="http://schemas.microsoft.com/office/drawing/2014/main" id="{004FED64-6B49-4521-9232-AFE9606ED277}"/>
              </a:ext>
            </a:extLst>
          </p:cNvPr>
          <p:cNvSpPr>
            <a:spLocks noGrp="1"/>
          </p:cNvSpPr>
          <p:nvPr>
            <p:ph type="ctrTitle"/>
          </p:nvPr>
        </p:nvSpPr>
        <p:spPr>
          <a:xfrm>
            <a:off x="609600" y="0"/>
            <a:ext cx="9144000" cy="611619"/>
          </a:xfrm>
        </p:spPr>
        <p:txBody>
          <a:bodyPr anchor="b">
            <a:normAutofit/>
          </a:bodyPr>
          <a:lstStyle>
            <a:lvl1pPr algn="l">
              <a:defRPr sz="2800"/>
            </a:lvl1pPr>
          </a:lstStyle>
          <a:p>
            <a:r>
              <a:rPr lang="fr-FR"/>
              <a:t>Modifiez le style du titre</a:t>
            </a:r>
            <a:endParaRPr lang="fr-FR" dirty="0"/>
          </a:p>
        </p:txBody>
      </p:sp>
    </p:spTree>
    <p:extLst>
      <p:ext uri="{BB962C8B-B14F-4D97-AF65-F5344CB8AC3E}">
        <p14:creationId xmlns:p14="http://schemas.microsoft.com/office/powerpoint/2010/main" val="1247589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lide texte blanc V1">
    <p:spTree>
      <p:nvGrpSpPr>
        <p:cNvPr id="1" name=""/>
        <p:cNvGrpSpPr/>
        <p:nvPr/>
      </p:nvGrpSpPr>
      <p:grpSpPr>
        <a:xfrm>
          <a:off x="0" y="0"/>
          <a:ext cx="0" cy="0"/>
          <a:chOff x="0" y="0"/>
          <a:chExt cx="0" cy="0"/>
        </a:xfrm>
      </p:grpSpPr>
      <p:pic>
        <p:nvPicPr>
          <p:cNvPr id="7" name="Shape 206">
            <a:extLst>
              <a:ext uri="{FF2B5EF4-FFF2-40B4-BE49-F238E27FC236}">
                <a16:creationId xmlns:a16="http://schemas.microsoft.com/office/drawing/2014/main" id="{C4CE014C-C106-407B-BFF7-F94E9B1A2D90}"/>
              </a:ext>
            </a:extLst>
          </p:cNvPr>
          <p:cNvPicPr preferRelativeResize="0"/>
          <p:nvPr userDrawn="1"/>
        </p:nvPicPr>
        <p:blipFill rotWithShape="1">
          <a:blip r:embed="rId2">
            <a:alphaModFix/>
          </a:blip>
          <a:srcRect l="35922" t="2976" b="33089"/>
          <a:stretch/>
        </p:blipFill>
        <p:spPr>
          <a:xfrm>
            <a:off x="1" y="1"/>
            <a:ext cx="4819697" cy="6351375"/>
          </a:xfrm>
          <a:prstGeom prst="rect">
            <a:avLst/>
          </a:prstGeom>
          <a:noFill/>
          <a:ln>
            <a:noFill/>
          </a:ln>
        </p:spPr>
      </p:pic>
      <p:sp>
        <p:nvSpPr>
          <p:cNvPr id="13" name="Titre 1">
            <a:extLst>
              <a:ext uri="{FF2B5EF4-FFF2-40B4-BE49-F238E27FC236}">
                <a16:creationId xmlns:a16="http://schemas.microsoft.com/office/drawing/2014/main" id="{F9B5C898-6481-4135-A3B7-7D58A246616F}"/>
              </a:ext>
            </a:extLst>
          </p:cNvPr>
          <p:cNvSpPr>
            <a:spLocks noGrp="1"/>
          </p:cNvSpPr>
          <p:nvPr>
            <p:ph type="ctrTitle"/>
          </p:nvPr>
        </p:nvSpPr>
        <p:spPr>
          <a:xfrm>
            <a:off x="609600" y="-12358"/>
            <a:ext cx="9144000" cy="611619"/>
          </a:xfrm>
          <a:prstGeom prst="rect">
            <a:avLst/>
          </a:prstGeom>
        </p:spPr>
        <p:txBody>
          <a:bodyPr anchor="b">
            <a:normAutofit/>
          </a:bodyPr>
          <a:lstStyle>
            <a:lvl1pPr marL="186258" indent="0" algn="l" defTabSz="914377" rtl="0" eaLnBrk="1" latinLnBrk="0" hangingPunct="1">
              <a:lnSpc>
                <a:spcPct val="90000"/>
              </a:lnSpc>
              <a:spcBef>
                <a:spcPts val="0"/>
              </a:spcBef>
              <a:spcAft>
                <a:spcPts val="0"/>
              </a:spcAft>
              <a:buClr>
                <a:srgbClr val="002649"/>
              </a:buClr>
              <a:buSzPts val="1400"/>
              <a:buFontTx/>
              <a:buNone/>
              <a:defRPr lang="fr-FR" sz="2800" kern="1200" dirty="0">
                <a:solidFill>
                  <a:srgbClr val="002060"/>
                </a:solidFill>
                <a:latin typeface="Open Sans"/>
                <a:ea typeface="+mj-ea"/>
                <a:cs typeface="+mj-cs"/>
              </a:defRPr>
            </a:lvl1pPr>
          </a:lstStyle>
          <a:p>
            <a:r>
              <a:rPr lang="fr-FR" dirty="0"/>
              <a:t>Modifiez le style du titre</a:t>
            </a:r>
          </a:p>
        </p:txBody>
      </p:sp>
      <p:sp>
        <p:nvSpPr>
          <p:cNvPr id="14" name="Shape 31">
            <a:extLst>
              <a:ext uri="{FF2B5EF4-FFF2-40B4-BE49-F238E27FC236}">
                <a16:creationId xmlns:a16="http://schemas.microsoft.com/office/drawing/2014/main" id="{1F64148E-3B07-43D0-905E-A93D5F8D5128}"/>
              </a:ext>
            </a:extLst>
          </p:cNvPr>
          <p:cNvSpPr txBox="1">
            <a:spLocks noGrp="1"/>
          </p:cNvSpPr>
          <p:nvPr>
            <p:ph type="body" idx="1"/>
          </p:nvPr>
        </p:nvSpPr>
        <p:spPr>
          <a:xfrm>
            <a:off x="609602" y="1380500"/>
            <a:ext cx="10023567"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rgbClr val="002649"/>
              </a:buClr>
              <a:buSzPct val="100000"/>
              <a:buFont typeface="Arial" panose="020B0604020202020204" pitchFamily="34" charset="0"/>
              <a:buChar char="•"/>
              <a:defRPr sz="2400" kern="1200">
                <a:solidFill>
                  <a:srgbClr val="002060"/>
                </a:solidFill>
                <a:latin typeface="Open Sans"/>
                <a:ea typeface="+mj-ea"/>
                <a:cs typeface="+mj-c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dirty="0"/>
          </a:p>
        </p:txBody>
      </p:sp>
      <p:sp>
        <p:nvSpPr>
          <p:cNvPr id="6" name="Shape 162">
            <a:extLst>
              <a:ext uri="{FF2B5EF4-FFF2-40B4-BE49-F238E27FC236}">
                <a16:creationId xmlns:a16="http://schemas.microsoft.com/office/drawing/2014/main" id="{AD4575D2-81B4-465D-8508-82C11C3A3FEA}"/>
              </a:ext>
            </a:extLst>
          </p:cNvPr>
          <p:cNvSpPr txBox="1"/>
          <p:nvPr userDrawn="1"/>
        </p:nvSpPr>
        <p:spPr>
          <a:xfrm>
            <a:off x="1" y="297025"/>
            <a:ext cx="594300" cy="174000"/>
          </a:xfrm>
          <a:prstGeom prst="rect">
            <a:avLst/>
          </a:prstGeom>
          <a:solidFill>
            <a:srgbClr val="15356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30185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re et contenu A">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defRPr/>
            </a:lvl2pPr>
            <a:lvl3pPr>
              <a:defRPr/>
            </a:lvl3pPr>
            <a:lvl4pPr>
              <a:defRPr baseline="0"/>
            </a:lvl4pPr>
            <a:lvl5pPr>
              <a:defRPr/>
            </a:lvl5pPr>
            <a:lvl6pPr>
              <a:defRPr/>
            </a:lvl6pPr>
            <a:lvl7pPr>
              <a:defRPr/>
            </a:lvl7pPr>
            <a:lvl8pPr>
              <a:defRPr/>
            </a:lvl8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2" name="Titre 1"/>
          <p:cNvSpPr>
            <a:spLocks noGrp="1"/>
          </p:cNvSpPr>
          <p:nvPr>
            <p:ph type="title" hasCustomPrompt="1"/>
          </p:nvPr>
        </p:nvSpPr>
        <p:spPr bwMode="gray"/>
        <p:txBody>
          <a:bodyPr/>
          <a:lstStyle>
            <a:lvl1pPr>
              <a:defRPr/>
            </a:lvl1pPr>
          </a:lstStyle>
          <a:p>
            <a:r>
              <a:rPr lang="fr-FR"/>
              <a:t>Titre</a:t>
            </a:r>
          </a:p>
        </p:txBody>
      </p:sp>
      <p:sp>
        <p:nvSpPr>
          <p:cNvPr id="5" name="Espace réservé de la date 4"/>
          <p:cNvSpPr>
            <a:spLocks noGrp="1"/>
          </p:cNvSpPr>
          <p:nvPr>
            <p:ph type="dt" sz="half" idx="10"/>
          </p:nvPr>
        </p:nvSpPr>
        <p:spPr bwMode="gray"/>
        <p:txBody>
          <a:bodyPr/>
          <a:lstStyle/>
          <a:p>
            <a:r>
              <a:rPr lang="fr-FR"/>
              <a:t>émetteur</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a:p>
        </p:txBody>
      </p:sp>
      <p:sp>
        <p:nvSpPr>
          <p:cNvPr id="9" name="Espace réservé du pied de page 4">
            <a:extLst>
              <a:ext uri="{FF2B5EF4-FFF2-40B4-BE49-F238E27FC236}">
                <a16:creationId xmlns:a16="http://schemas.microsoft.com/office/drawing/2014/main" id="{A0A17CDD-8869-4DC6-A698-C710E6031D6D}"/>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Bouygues telecom entreprises 2021</a:t>
            </a:r>
          </a:p>
        </p:txBody>
      </p:sp>
    </p:spTree>
    <p:extLst>
      <p:ext uri="{BB962C8B-B14F-4D97-AF65-F5344CB8AC3E}">
        <p14:creationId xmlns:p14="http://schemas.microsoft.com/office/powerpoint/2010/main" val="1188248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re et schéma B">
    <p:spTree>
      <p:nvGrpSpPr>
        <p:cNvPr id="1" name=""/>
        <p:cNvGrpSpPr/>
        <p:nvPr/>
      </p:nvGrpSpPr>
      <p:grpSpPr>
        <a:xfrm>
          <a:off x="0" y="0"/>
          <a:ext cx="0" cy="0"/>
          <a:chOff x="0" y="0"/>
          <a:chExt cx="0" cy="0"/>
        </a:xfrm>
      </p:grpSpPr>
      <p:sp>
        <p:nvSpPr>
          <p:cNvPr id="13" name="Espace réservé pour une image  7"/>
          <p:cNvSpPr>
            <a:spLocks noGrp="1"/>
          </p:cNvSpPr>
          <p:nvPr>
            <p:ph type="pic" sz="quarter" idx="15" hasCustomPrompt="1"/>
          </p:nvPr>
        </p:nvSpPr>
        <p:spPr bwMode="gray">
          <a:xfrm>
            <a:off x="2016000" y="3432000"/>
            <a:ext cx="1440000" cy="1440000"/>
          </a:xfrm>
          <a:noFill/>
        </p:spPr>
        <p:txBody>
          <a:bodyPr tIns="540000" anchor="ctr" anchorCtr="0"/>
          <a:lstStyle>
            <a:lvl1pPr algn="ctr">
              <a:spcAft>
                <a:spcPts val="0"/>
              </a:spcAft>
              <a:defRPr sz="1333">
                <a:solidFill>
                  <a:schemeClr val="tx2"/>
                </a:solidFill>
              </a:defRPr>
            </a:lvl1pPr>
          </a:lstStyle>
          <a:p>
            <a:r>
              <a:rPr lang="fr-FR"/>
              <a:t>PICTOGRAMME</a:t>
            </a:r>
          </a:p>
        </p:txBody>
      </p:sp>
      <p:sp>
        <p:nvSpPr>
          <p:cNvPr id="14" name="Espace réservé pour une image  7"/>
          <p:cNvSpPr>
            <a:spLocks noGrp="1"/>
          </p:cNvSpPr>
          <p:nvPr>
            <p:ph type="pic" sz="quarter" idx="16" hasCustomPrompt="1"/>
          </p:nvPr>
        </p:nvSpPr>
        <p:spPr bwMode="gray">
          <a:xfrm>
            <a:off x="5376000" y="3432000"/>
            <a:ext cx="1440000" cy="1440000"/>
          </a:xfrm>
          <a:noFill/>
        </p:spPr>
        <p:txBody>
          <a:bodyPr tIns="540000" anchor="ctr" anchorCtr="0"/>
          <a:lstStyle>
            <a:lvl1pPr algn="ctr">
              <a:spcAft>
                <a:spcPts val="0"/>
              </a:spcAft>
              <a:defRPr sz="1333">
                <a:solidFill>
                  <a:schemeClr val="tx2"/>
                </a:solidFill>
              </a:defRPr>
            </a:lvl1pPr>
          </a:lstStyle>
          <a:p>
            <a:r>
              <a:rPr lang="fr-FR"/>
              <a:t>PICTOGRAMME</a:t>
            </a:r>
          </a:p>
        </p:txBody>
      </p:sp>
      <p:sp>
        <p:nvSpPr>
          <p:cNvPr id="15" name="Espace réservé pour une image  7"/>
          <p:cNvSpPr>
            <a:spLocks noGrp="1"/>
          </p:cNvSpPr>
          <p:nvPr>
            <p:ph type="pic" sz="quarter" idx="17" hasCustomPrompt="1"/>
          </p:nvPr>
        </p:nvSpPr>
        <p:spPr bwMode="gray">
          <a:xfrm>
            <a:off x="8736000" y="3432000"/>
            <a:ext cx="1440000" cy="1440000"/>
          </a:xfrm>
          <a:noFill/>
        </p:spPr>
        <p:txBody>
          <a:bodyPr tIns="540000" anchor="ctr" anchorCtr="0"/>
          <a:lstStyle>
            <a:lvl1pPr algn="ctr">
              <a:spcAft>
                <a:spcPts val="0"/>
              </a:spcAft>
              <a:defRPr sz="1333">
                <a:solidFill>
                  <a:schemeClr val="tx2"/>
                </a:solidFill>
              </a:defRPr>
            </a:lvl1pPr>
          </a:lstStyle>
          <a:p>
            <a:r>
              <a:rPr lang="fr-FR"/>
              <a:t>PICTOGRAMME</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a:t>Titre</a:t>
            </a:r>
          </a:p>
        </p:txBody>
      </p:sp>
      <p:cxnSp>
        <p:nvCxnSpPr>
          <p:cNvPr id="9" name="Connecteur droit 8"/>
          <p:cNvCxnSpPr>
            <a:cxnSpLocks/>
          </p:cNvCxnSpPr>
          <p:nvPr userDrawn="1"/>
        </p:nvCxnSpPr>
        <p:spPr bwMode="gray">
          <a:xfrm>
            <a:off x="4416000" y="2496000"/>
            <a:ext cx="0" cy="3840000"/>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0" name="Connecteur droit 9"/>
          <p:cNvCxnSpPr>
            <a:cxnSpLocks/>
          </p:cNvCxnSpPr>
          <p:nvPr userDrawn="1"/>
        </p:nvCxnSpPr>
        <p:spPr bwMode="gray">
          <a:xfrm>
            <a:off x="7776000" y="2496000"/>
            <a:ext cx="0" cy="3840000"/>
          </a:xfrm>
          <a:prstGeom prst="line">
            <a:avLst/>
          </a:prstGeom>
          <a:ln w="19050" cap="rnd">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8" name="Espace réservé du texte 7"/>
          <p:cNvSpPr>
            <a:spLocks noGrp="1"/>
          </p:cNvSpPr>
          <p:nvPr>
            <p:ph type="body" sz="quarter" idx="13" hasCustomPrompt="1"/>
          </p:nvPr>
        </p:nvSpPr>
        <p:spPr bwMode="gray">
          <a:xfrm>
            <a:off x="1536000" y="2975621"/>
            <a:ext cx="2400000" cy="432000"/>
          </a:xfrm>
        </p:spPr>
        <p:txBody>
          <a:bodyPr/>
          <a:lstStyle>
            <a:lvl1pPr algn="ctr">
              <a:spcAft>
                <a:spcPts val="0"/>
              </a:spcAft>
              <a:defRPr sz="2400" cap="none" baseline="0">
                <a:solidFill>
                  <a:schemeClr val="tx2"/>
                </a:solidFill>
                <a:latin typeface="Bouygues Read Semibold" pitchFamily="50" charset="0"/>
              </a:defRPr>
            </a:lvl1pPr>
          </a:lstStyle>
          <a:p>
            <a:pPr lvl="0"/>
            <a:r>
              <a:rPr lang="fr-FR"/>
              <a:t>Titre</a:t>
            </a:r>
          </a:p>
        </p:txBody>
      </p:sp>
      <p:sp>
        <p:nvSpPr>
          <p:cNvPr id="12" name="Espace réservé du texte 11"/>
          <p:cNvSpPr>
            <a:spLocks noGrp="1"/>
          </p:cNvSpPr>
          <p:nvPr>
            <p:ph type="body" sz="quarter" idx="14" hasCustomPrompt="1"/>
          </p:nvPr>
        </p:nvSpPr>
        <p:spPr bwMode="gray">
          <a:xfrm>
            <a:off x="1536000" y="4848000"/>
            <a:ext cx="2400000" cy="1008000"/>
          </a:xfrm>
        </p:spPr>
        <p:txBody>
          <a:bodyPr/>
          <a:lstStyle>
            <a:lvl1pPr algn="ctr">
              <a:spcAft>
                <a:spcPts val="0"/>
              </a:spcAft>
              <a:defRPr sz="1600" cap="none" baseline="0">
                <a:solidFill>
                  <a:schemeClr val="tx2"/>
                </a:solidFill>
                <a:latin typeface="Bouygues Read Medium" pitchFamily="50" charset="0"/>
              </a:defRPr>
            </a:lvl1pPr>
          </a:lstStyle>
          <a:p>
            <a:pPr lvl="0"/>
            <a:r>
              <a:rPr lang="fr-FR"/>
              <a:t>Texte</a:t>
            </a:r>
          </a:p>
        </p:txBody>
      </p:sp>
      <p:sp>
        <p:nvSpPr>
          <p:cNvPr id="17" name="Espace réservé du texte 7"/>
          <p:cNvSpPr>
            <a:spLocks noGrp="1"/>
          </p:cNvSpPr>
          <p:nvPr>
            <p:ph type="body" sz="quarter" idx="18" hasCustomPrompt="1"/>
          </p:nvPr>
        </p:nvSpPr>
        <p:spPr bwMode="gray">
          <a:xfrm>
            <a:off x="4896000" y="2975621"/>
            <a:ext cx="2400000" cy="432000"/>
          </a:xfrm>
        </p:spPr>
        <p:txBody>
          <a:bodyPr/>
          <a:lstStyle>
            <a:lvl1pPr algn="ctr">
              <a:spcAft>
                <a:spcPts val="0"/>
              </a:spcAft>
              <a:defRPr sz="2400" cap="none" baseline="0">
                <a:solidFill>
                  <a:schemeClr val="tx2"/>
                </a:solidFill>
                <a:latin typeface="Bouygues Read Semibold" pitchFamily="50" charset="0"/>
              </a:defRPr>
            </a:lvl1pPr>
          </a:lstStyle>
          <a:p>
            <a:pPr lvl="0"/>
            <a:r>
              <a:rPr lang="fr-FR"/>
              <a:t>Titre</a:t>
            </a:r>
          </a:p>
        </p:txBody>
      </p:sp>
      <p:sp>
        <p:nvSpPr>
          <p:cNvPr id="18" name="Espace réservé du texte 11"/>
          <p:cNvSpPr>
            <a:spLocks noGrp="1"/>
          </p:cNvSpPr>
          <p:nvPr>
            <p:ph type="body" sz="quarter" idx="19" hasCustomPrompt="1"/>
          </p:nvPr>
        </p:nvSpPr>
        <p:spPr bwMode="gray">
          <a:xfrm>
            <a:off x="4896000" y="4848000"/>
            <a:ext cx="2400000" cy="1008000"/>
          </a:xfrm>
        </p:spPr>
        <p:txBody>
          <a:bodyPr/>
          <a:lstStyle>
            <a:lvl1pPr algn="ctr">
              <a:spcAft>
                <a:spcPts val="0"/>
              </a:spcAft>
              <a:defRPr sz="1600" cap="none" baseline="0">
                <a:solidFill>
                  <a:schemeClr val="tx2"/>
                </a:solidFill>
                <a:latin typeface="Bouygues Read Medium" pitchFamily="50" charset="0"/>
              </a:defRPr>
            </a:lvl1pPr>
          </a:lstStyle>
          <a:p>
            <a:pPr lvl="0"/>
            <a:r>
              <a:rPr lang="fr-FR"/>
              <a:t>Texte</a:t>
            </a:r>
          </a:p>
        </p:txBody>
      </p:sp>
      <p:sp>
        <p:nvSpPr>
          <p:cNvPr id="19" name="Espace réservé du texte 7"/>
          <p:cNvSpPr>
            <a:spLocks noGrp="1"/>
          </p:cNvSpPr>
          <p:nvPr>
            <p:ph type="body" sz="quarter" idx="20" hasCustomPrompt="1"/>
          </p:nvPr>
        </p:nvSpPr>
        <p:spPr bwMode="gray">
          <a:xfrm>
            <a:off x="8256000" y="2976000"/>
            <a:ext cx="2400000" cy="432000"/>
          </a:xfrm>
        </p:spPr>
        <p:txBody>
          <a:bodyPr/>
          <a:lstStyle>
            <a:lvl1pPr algn="ctr">
              <a:spcAft>
                <a:spcPts val="0"/>
              </a:spcAft>
              <a:defRPr sz="2400" cap="none" baseline="0">
                <a:solidFill>
                  <a:schemeClr val="tx2"/>
                </a:solidFill>
                <a:latin typeface="Bouygues Read Semibold" pitchFamily="50" charset="0"/>
              </a:defRPr>
            </a:lvl1pPr>
          </a:lstStyle>
          <a:p>
            <a:pPr lvl="0"/>
            <a:r>
              <a:rPr lang="fr-FR"/>
              <a:t>Titre</a:t>
            </a:r>
          </a:p>
        </p:txBody>
      </p:sp>
      <p:sp>
        <p:nvSpPr>
          <p:cNvPr id="20" name="Espace réservé du texte 11"/>
          <p:cNvSpPr>
            <a:spLocks noGrp="1"/>
          </p:cNvSpPr>
          <p:nvPr>
            <p:ph type="body" sz="quarter" idx="21" hasCustomPrompt="1"/>
          </p:nvPr>
        </p:nvSpPr>
        <p:spPr bwMode="gray">
          <a:xfrm>
            <a:off x="8256000" y="4848000"/>
            <a:ext cx="2400000" cy="1008000"/>
          </a:xfrm>
        </p:spPr>
        <p:txBody>
          <a:bodyPr/>
          <a:lstStyle>
            <a:lvl1pPr algn="ctr">
              <a:spcAft>
                <a:spcPts val="0"/>
              </a:spcAft>
              <a:defRPr sz="1600" cap="none" baseline="0">
                <a:solidFill>
                  <a:schemeClr val="tx2"/>
                </a:solidFill>
                <a:latin typeface="Bouygues Read Medium" pitchFamily="50" charset="0"/>
              </a:defRPr>
            </a:lvl1pPr>
          </a:lstStyle>
          <a:p>
            <a:pPr lvl="0"/>
            <a:r>
              <a:rPr lang="fr-FR"/>
              <a:t>Texte</a:t>
            </a:r>
          </a:p>
        </p:txBody>
      </p:sp>
      <p:sp>
        <p:nvSpPr>
          <p:cNvPr id="7" name="Espace réservé de la date 6"/>
          <p:cNvSpPr>
            <a:spLocks noGrp="1"/>
          </p:cNvSpPr>
          <p:nvPr>
            <p:ph type="dt" sz="half" idx="22"/>
          </p:nvPr>
        </p:nvSpPr>
        <p:spPr bwMode="gray"/>
        <p:txBody>
          <a:bodyPr/>
          <a:lstStyle/>
          <a:p>
            <a:r>
              <a:rPr lang="fr-FR"/>
              <a:t>émetteur</a:t>
            </a:r>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a:p>
        </p:txBody>
      </p:sp>
      <p:sp>
        <p:nvSpPr>
          <p:cNvPr id="22" name="Espace réservé du pied de page 4">
            <a:extLst>
              <a:ext uri="{FF2B5EF4-FFF2-40B4-BE49-F238E27FC236}">
                <a16:creationId xmlns:a16="http://schemas.microsoft.com/office/drawing/2014/main" id="{B10E0EC5-89FA-43DE-8DE0-5C71CB1AF4CB}"/>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Bouygues </a:t>
            </a:r>
            <a:r>
              <a:rPr lang="fr-FR" err="1"/>
              <a:t>telecom</a:t>
            </a:r>
            <a:r>
              <a:rPr lang="fr-FR"/>
              <a:t> entreprises 2022</a:t>
            </a:r>
          </a:p>
        </p:txBody>
      </p:sp>
    </p:spTree>
    <p:extLst>
      <p:ext uri="{BB962C8B-B14F-4D97-AF65-F5344CB8AC3E}">
        <p14:creationId xmlns:p14="http://schemas.microsoft.com/office/powerpoint/2010/main" val="882834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re et schéma A">
    <p:spTree>
      <p:nvGrpSpPr>
        <p:cNvPr id="1" name=""/>
        <p:cNvGrpSpPr/>
        <p:nvPr/>
      </p:nvGrpSpPr>
      <p:grpSpPr>
        <a:xfrm>
          <a:off x="0" y="0"/>
          <a:ext cx="0" cy="0"/>
          <a:chOff x="0" y="0"/>
          <a:chExt cx="0" cy="0"/>
        </a:xfrm>
      </p:grpSpPr>
      <p:sp>
        <p:nvSpPr>
          <p:cNvPr id="6" name="Rectangle 5"/>
          <p:cNvSpPr/>
          <p:nvPr userDrawn="1"/>
        </p:nvSpPr>
        <p:spPr bwMode="gray">
          <a:xfrm>
            <a:off x="0" y="2283600"/>
            <a:ext cx="12192000" cy="4574400"/>
          </a:xfrm>
          <a:prstGeom prst="rect">
            <a:avLst/>
          </a:prstGeom>
          <a:solidFill>
            <a:srgbClr val="002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Espace réservé pour une image  7"/>
          <p:cNvSpPr>
            <a:spLocks noGrp="1"/>
          </p:cNvSpPr>
          <p:nvPr>
            <p:ph type="pic" sz="quarter" idx="15" hasCustomPrompt="1"/>
          </p:nvPr>
        </p:nvSpPr>
        <p:spPr bwMode="gray">
          <a:xfrm>
            <a:off x="3407648" y="3432000"/>
            <a:ext cx="1440000" cy="1440000"/>
          </a:xfrm>
          <a:noFill/>
        </p:spPr>
        <p:txBody>
          <a:bodyPr tIns="540000" anchor="ctr" anchorCtr="0"/>
          <a:lstStyle>
            <a:lvl1pPr algn="ctr">
              <a:spcAft>
                <a:spcPts val="0"/>
              </a:spcAft>
              <a:defRPr sz="1333">
                <a:solidFill>
                  <a:schemeClr val="bg2"/>
                </a:solidFill>
              </a:defRPr>
            </a:lvl1pPr>
          </a:lstStyle>
          <a:p>
            <a:r>
              <a:rPr lang="fr-FR"/>
              <a:t>PICTOGRAMME</a:t>
            </a:r>
          </a:p>
        </p:txBody>
      </p:sp>
      <p:sp>
        <p:nvSpPr>
          <p:cNvPr id="14" name="Espace réservé pour une image  7"/>
          <p:cNvSpPr>
            <a:spLocks noGrp="1"/>
          </p:cNvSpPr>
          <p:nvPr>
            <p:ph type="pic" sz="quarter" idx="16" hasCustomPrompt="1"/>
          </p:nvPr>
        </p:nvSpPr>
        <p:spPr bwMode="gray">
          <a:xfrm>
            <a:off x="7344352" y="3432000"/>
            <a:ext cx="1440000" cy="1440000"/>
          </a:xfrm>
          <a:noFill/>
        </p:spPr>
        <p:txBody>
          <a:bodyPr tIns="540000" anchor="ctr" anchorCtr="0"/>
          <a:lstStyle>
            <a:lvl1pPr algn="ctr">
              <a:spcAft>
                <a:spcPts val="0"/>
              </a:spcAft>
              <a:defRPr sz="1333">
                <a:solidFill>
                  <a:schemeClr val="bg2"/>
                </a:solidFill>
              </a:defRPr>
            </a:lvl1pPr>
          </a:lstStyle>
          <a:p>
            <a:r>
              <a:rPr lang="fr-FR"/>
              <a:t>PICTOGRAMME</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a:t>Titre</a:t>
            </a:r>
          </a:p>
        </p:txBody>
      </p:sp>
      <p:cxnSp>
        <p:nvCxnSpPr>
          <p:cNvPr id="9" name="Connecteur droit 8"/>
          <p:cNvCxnSpPr>
            <a:cxnSpLocks/>
          </p:cNvCxnSpPr>
          <p:nvPr userDrawn="1"/>
        </p:nvCxnSpPr>
        <p:spPr bwMode="gray">
          <a:xfrm>
            <a:off x="6095680" y="2736000"/>
            <a:ext cx="0" cy="312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 name="Espace réservé du texte 7"/>
          <p:cNvSpPr>
            <a:spLocks noGrp="1"/>
          </p:cNvSpPr>
          <p:nvPr>
            <p:ph type="body" sz="quarter" idx="13" hasCustomPrompt="1"/>
          </p:nvPr>
        </p:nvSpPr>
        <p:spPr bwMode="gray">
          <a:xfrm>
            <a:off x="2927648"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a:t>Titre</a:t>
            </a:r>
          </a:p>
        </p:txBody>
      </p:sp>
      <p:sp>
        <p:nvSpPr>
          <p:cNvPr id="12" name="Espace réservé du texte 11"/>
          <p:cNvSpPr>
            <a:spLocks noGrp="1"/>
          </p:cNvSpPr>
          <p:nvPr>
            <p:ph type="body" sz="quarter" idx="14" hasCustomPrompt="1"/>
          </p:nvPr>
        </p:nvSpPr>
        <p:spPr bwMode="gray">
          <a:xfrm>
            <a:off x="2927648"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a:t>Texte</a:t>
            </a:r>
          </a:p>
        </p:txBody>
      </p:sp>
      <p:sp>
        <p:nvSpPr>
          <p:cNvPr id="17" name="Espace réservé du texte 7"/>
          <p:cNvSpPr>
            <a:spLocks noGrp="1"/>
          </p:cNvSpPr>
          <p:nvPr>
            <p:ph type="body" sz="quarter" idx="18" hasCustomPrompt="1"/>
          </p:nvPr>
        </p:nvSpPr>
        <p:spPr bwMode="gray">
          <a:xfrm>
            <a:off x="6864352"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a:t>Titre</a:t>
            </a:r>
          </a:p>
        </p:txBody>
      </p:sp>
      <p:sp>
        <p:nvSpPr>
          <p:cNvPr id="18" name="Espace réservé du texte 11"/>
          <p:cNvSpPr>
            <a:spLocks noGrp="1"/>
          </p:cNvSpPr>
          <p:nvPr>
            <p:ph type="body" sz="quarter" idx="19" hasCustomPrompt="1"/>
          </p:nvPr>
        </p:nvSpPr>
        <p:spPr bwMode="gray">
          <a:xfrm>
            <a:off x="6864352"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a:t>Texte</a:t>
            </a:r>
          </a:p>
        </p:txBody>
      </p:sp>
      <p:sp>
        <p:nvSpPr>
          <p:cNvPr id="7" name="Espace réservé de la date 6"/>
          <p:cNvSpPr>
            <a:spLocks noGrp="1"/>
          </p:cNvSpPr>
          <p:nvPr>
            <p:ph type="dt" sz="half" idx="22"/>
          </p:nvPr>
        </p:nvSpPr>
        <p:spPr bwMode="gray"/>
        <p:txBody>
          <a:bodyPr/>
          <a:lstStyle/>
          <a:p>
            <a:r>
              <a:rPr lang="fr-FR"/>
              <a:t>émetteur</a:t>
            </a:r>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a:p>
        </p:txBody>
      </p:sp>
      <p:sp>
        <p:nvSpPr>
          <p:cNvPr id="19" name="Espace réservé du pied de page 4">
            <a:extLst>
              <a:ext uri="{FF2B5EF4-FFF2-40B4-BE49-F238E27FC236}">
                <a16:creationId xmlns:a16="http://schemas.microsoft.com/office/drawing/2014/main" id="{58647649-6E85-4130-9E3A-06BFDD75C2C0}"/>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Bouygues telecom entreprises 2021</a:t>
            </a:r>
          </a:p>
        </p:txBody>
      </p:sp>
    </p:spTree>
    <p:extLst>
      <p:ext uri="{BB962C8B-B14F-4D97-AF65-F5344CB8AC3E}">
        <p14:creationId xmlns:p14="http://schemas.microsoft.com/office/powerpoint/2010/main" val="135952625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re et schéma A">
    <p:spTree>
      <p:nvGrpSpPr>
        <p:cNvPr id="1" name=""/>
        <p:cNvGrpSpPr/>
        <p:nvPr/>
      </p:nvGrpSpPr>
      <p:grpSpPr>
        <a:xfrm>
          <a:off x="0" y="0"/>
          <a:ext cx="0" cy="0"/>
          <a:chOff x="0" y="0"/>
          <a:chExt cx="0" cy="0"/>
        </a:xfrm>
      </p:grpSpPr>
      <p:sp>
        <p:nvSpPr>
          <p:cNvPr id="6" name="Rectangle 5"/>
          <p:cNvSpPr/>
          <p:nvPr userDrawn="1"/>
        </p:nvSpPr>
        <p:spPr bwMode="gray">
          <a:xfrm>
            <a:off x="0" y="2283600"/>
            <a:ext cx="12192000" cy="4574400"/>
          </a:xfrm>
          <a:prstGeom prst="rect">
            <a:avLst/>
          </a:prstGeom>
          <a:solidFill>
            <a:srgbClr val="002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a:t>Titre</a:t>
            </a:r>
          </a:p>
        </p:txBody>
      </p:sp>
      <p:sp>
        <p:nvSpPr>
          <p:cNvPr id="7" name="Espace réservé de la date 6"/>
          <p:cNvSpPr>
            <a:spLocks noGrp="1"/>
          </p:cNvSpPr>
          <p:nvPr>
            <p:ph type="dt" sz="half" idx="22"/>
          </p:nvPr>
        </p:nvSpPr>
        <p:spPr bwMode="gray"/>
        <p:txBody>
          <a:bodyPr/>
          <a:lstStyle/>
          <a:p>
            <a:r>
              <a:rPr lang="fr-FR"/>
              <a:t>émetteur</a:t>
            </a:r>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a:p>
        </p:txBody>
      </p:sp>
      <p:sp>
        <p:nvSpPr>
          <p:cNvPr id="9" name="Espace réservé du pied de page 4">
            <a:extLst>
              <a:ext uri="{FF2B5EF4-FFF2-40B4-BE49-F238E27FC236}">
                <a16:creationId xmlns:a16="http://schemas.microsoft.com/office/drawing/2014/main" id="{69F132CD-0440-4A8D-B93D-79E37AB79627}"/>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Bouygues telecom entreprises 2021</a:t>
            </a:r>
          </a:p>
        </p:txBody>
      </p:sp>
    </p:spTree>
    <p:extLst>
      <p:ext uri="{BB962C8B-B14F-4D97-AF65-F5344CB8AC3E}">
        <p14:creationId xmlns:p14="http://schemas.microsoft.com/office/powerpoint/2010/main" val="34199365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defRPr/>
            </a:lvl2pPr>
            <a:lvl3pPr>
              <a:defRPr/>
            </a:lvl3pPr>
            <a:lvl4pPr>
              <a:defRPr baseline="0"/>
            </a:lvl4pPr>
            <a:lvl5pPr>
              <a:defRPr/>
            </a:lvl5pPr>
            <a:lvl6pPr>
              <a:defRPr/>
            </a:lvl6pPr>
            <a:lvl7pPr>
              <a:defRPr/>
            </a:lvl7pPr>
            <a:lvl8pPr>
              <a:defRPr/>
            </a:lvl8pPr>
          </a:lstStyle>
          <a:p>
            <a:pPr lvl="0"/>
            <a:r>
              <a:rPr lang="fr-FR" noProof="0"/>
              <a:t>Texte de niveau 1</a:t>
            </a:r>
          </a:p>
          <a:p>
            <a:pPr lvl="1"/>
            <a:r>
              <a:rPr lang="fr-FR" noProof="0"/>
              <a:t>Texte de niveau 2</a:t>
            </a:r>
          </a:p>
          <a:p>
            <a:pPr lvl="2"/>
            <a:r>
              <a:rPr lang="fr-FR" noProof="0"/>
              <a:t>Texte de niveau 3</a:t>
            </a:r>
          </a:p>
          <a:p>
            <a:pPr lvl="3"/>
            <a:r>
              <a:rPr lang="fr-FR" noProof="0"/>
              <a:t>Texte de niveau 4</a:t>
            </a:r>
          </a:p>
          <a:p>
            <a:pPr lvl="4"/>
            <a:r>
              <a:rPr lang="fr-FR" noProof="0"/>
              <a:t>Texte de niveau 5</a:t>
            </a:r>
          </a:p>
        </p:txBody>
      </p:sp>
      <p:sp>
        <p:nvSpPr>
          <p:cNvPr id="2" name="Titre 1"/>
          <p:cNvSpPr>
            <a:spLocks noGrp="1"/>
          </p:cNvSpPr>
          <p:nvPr>
            <p:ph type="title" hasCustomPrompt="1"/>
          </p:nvPr>
        </p:nvSpPr>
        <p:spPr bwMode="gray"/>
        <p:txBody>
          <a:bodyPr/>
          <a:lstStyle>
            <a:lvl1pPr>
              <a:defRPr/>
            </a:lvl1pPr>
          </a:lstStyle>
          <a:p>
            <a:r>
              <a:rPr lang="fr-FR"/>
              <a:t>Titre</a:t>
            </a:r>
          </a:p>
        </p:txBody>
      </p:sp>
      <p:sp>
        <p:nvSpPr>
          <p:cNvPr id="5" name="Espace réservé de la date 4"/>
          <p:cNvSpPr>
            <a:spLocks noGrp="1"/>
          </p:cNvSpPr>
          <p:nvPr>
            <p:ph type="dt" sz="half" idx="10"/>
          </p:nvPr>
        </p:nvSpPr>
        <p:spPr bwMode="gray"/>
        <p:txBody>
          <a:bodyPr/>
          <a:lstStyle/>
          <a:p>
            <a:pPr defTabSz="1219140"/>
            <a:r>
              <a:rPr lang="fr-FR">
                <a:solidFill>
                  <a:prstClr val="black">
                    <a:alpha val="0"/>
                  </a:prstClr>
                </a:solidFill>
              </a:rPr>
              <a:t>émetteur</a:t>
            </a:r>
          </a:p>
        </p:txBody>
      </p:sp>
      <p:sp>
        <p:nvSpPr>
          <p:cNvPr id="6" name="Espace réservé du pied de page 5"/>
          <p:cNvSpPr>
            <a:spLocks noGrp="1"/>
          </p:cNvSpPr>
          <p:nvPr>
            <p:ph type="ftr" sz="quarter" idx="11"/>
          </p:nvPr>
        </p:nvSpPr>
        <p:spPr bwMode="gray"/>
        <p:txBody>
          <a:bodyPr/>
          <a:lstStyle/>
          <a:p>
            <a:pPr algn="l" defTabSz="1219140"/>
            <a:r>
              <a:rPr lang="fr-FR">
                <a:solidFill>
                  <a:srgbClr val="109DB9"/>
                </a:solidFill>
              </a:rPr>
              <a:t>Personnaliser le bas de page avec le menu "Insertion / En-tête et pied de page"</a:t>
            </a:r>
          </a:p>
        </p:txBody>
      </p:sp>
      <p:sp>
        <p:nvSpPr>
          <p:cNvPr id="7" name="Espace réservé du numéro de diapositive 6"/>
          <p:cNvSpPr>
            <a:spLocks noGrp="1"/>
          </p:cNvSpPr>
          <p:nvPr>
            <p:ph type="sldNum" sz="quarter" idx="12"/>
          </p:nvPr>
        </p:nvSpPr>
        <p:spPr bwMode="gray"/>
        <p:txBody>
          <a:bodyPr/>
          <a:lstStyle/>
          <a:p>
            <a:pPr defTabSz="1219140"/>
            <a:fld id="{733122C9-A0B9-462F-8757-0847AD287B63}" type="slidenum">
              <a:rPr lang="fr-FR" smtClean="0">
                <a:solidFill>
                  <a:srgbClr val="109DB9"/>
                </a:solidFill>
              </a:rPr>
              <a:pPr defTabSz="1219140"/>
              <a:t>‹N°›</a:t>
            </a:fld>
            <a:endParaRPr lang="fr-FR">
              <a:solidFill>
                <a:srgbClr val="109DB9"/>
              </a:solidFill>
            </a:endParaRPr>
          </a:p>
        </p:txBody>
      </p:sp>
    </p:spTree>
    <p:extLst>
      <p:ext uri="{BB962C8B-B14F-4D97-AF65-F5344CB8AC3E}">
        <p14:creationId xmlns:p14="http://schemas.microsoft.com/office/powerpoint/2010/main" val="2276702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8" name="Espace réservé de la date 7"/>
          <p:cNvSpPr>
            <a:spLocks noGrp="1"/>
          </p:cNvSpPr>
          <p:nvPr>
            <p:ph type="dt" sz="half" idx="10"/>
          </p:nvPr>
        </p:nvSpPr>
        <p:spPr bwMode="gray">
          <a:xfrm>
            <a:off x="0" y="0"/>
            <a:ext cx="240000" cy="240000"/>
          </a:xfrm>
          <a:ln>
            <a:solidFill>
              <a:schemeClr val="accent1">
                <a:alpha val="0"/>
              </a:schemeClr>
            </a:solidFill>
          </a:ln>
        </p:spPr>
        <p:txBody>
          <a:bodyPr/>
          <a:lstStyle>
            <a:lvl1pPr>
              <a:defRPr sz="133" cap="all" baseline="0">
                <a:solidFill>
                  <a:schemeClr val="bg1">
                    <a:alpha val="0"/>
                  </a:schemeClr>
                </a:solidFill>
                <a:latin typeface="Bouygues Read Semibold" pitchFamily="50" charset="0"/>
              </a:defRPr>
            </a:lvl1pPr>
          </a:lstStyle>
          <a:p>
            <a:r>
              <a:rPr lang="fr-FR"/>
              <a:t>émetteur</a:t>
            </a:r>
            <a:endParaRPr lang="fr-FR" dirty="0"/>
          </a:p>
        </p:txBody>
      </p:sp>
      <p:sp>
        <p:nvSpPr>
          <p:cNvPr id="3" name="Sous-titre 2"/>
          <p:cNvSpPr>
            <a:spLocks noGrp="1"/>
          </p:cNvSpPr>
          <p:nvPr>
            <p:ph type="subTitle" idx="1" hasCustomPrompt="1"/>
          </p:nvPr>
        </p:nvSpPr>
        <p:spPr bwMode="gray">
          <a:xfrm>
            <a:off x="576000" y="4121561"/>
            <a:ext cx="11040000" cy="810201"/>
          </a:xfrm>
        </p:spPr>
        <p:txBody>
          <a:bodyPr/>
          <a:lstStyle>
            <a:lvl1pPr marL="0" indent="0" algn="ctr">
              <a:buNone/>
              <a:defRPr sz="240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dirty="0"/>
              <a:t>Lieu</a:t>
            </a:r>
          </a:p>
        </p:txBody>
      </p:sp>
      <p:sp>
        <p:nvSpPr>
          <p:cNvPr id="2" name="Titre 1"/>
          <p:cNvSpPr>
            <a:spLocks noGrp="1"/>
          </p:cNvSpPr>
          <p:nvPr>
            <p:ph type="title" hasCustomPrompt="1"/>
          </p:nvPr>
        </p:nvSpPr>
        <p:spPr bwMode="gray">
          <a:xfrm>
            <a:off x="576000" y="1603704"/>
            <a:ext cx="11040000" cy="1968000"/>
          </a:xfrm>
        </p:spPr>
        <p:txBody>
          <a:bodyPr anchor="b" anchorCtr="0"/>
          <a:lstStyle>
            <a:lvl1pPr algn="ctr">
              <a:defRPr>
                <a:solidFill>
                  <a:schemeClr val="bg2"/>
                </a:solidFill>
              </a:defRPr>
            </a:lvl1pPr>
          </a:lstStyle>
          <a:p>
            <a:r>
              <a:rPr lang="fr-FR" dirty="0"/>
              <a:t>Titre</a:t>
            </a:r>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a:t>BOUYGUES TELECOM ENTREPRISES</a:t>
            </a:r>
            <a:endParaRPr lang="fr-FR" dirty="0"/>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256002" y="5280001"/>
            <a:ext cx="1679997" cy="1439999"/>
          </a:xfrm>
          <a:prstGeom prst="rect">
            <a:avLst/>
          </a:prstGeom>
        </p:spPr>
      </p:pic>
      <p:sp>
        <p:nvSpPr>
          <p:cNvPr id="6" name="Espace réservé du texte 5"/>
          <p:cNvSpPr>
            <a:spLocks noGrp="1"/>
          </p:cNvSpPr>
          <p:nvPr>
            <p:ph type="body" sz="quarter" idx="13" hasCustomPrompt="1"/>
          </p:nvPr>
        </p:nvSpPr>
        <p:spPr bwMode="gray">
          <a:xfrm>
            <a:off x="3696000" y="470400"/>
            <a:ext cx="4800000" cy="403200"/>
          </a:xfrm>
        </p:spPr>
        <p:txBody>
          <a:bodyPr anchor="ctr" anchorCtr="0"/>
          <a:lstStyle>
            <a:lvl1pPr algn="ctr">
              <a:defRPr baseline="0">
                <a:solidFill>
                  <a:schemeClr val="bg2"/>
                </a:solidFill>
                <a:latin typeface="Bouygues Read Semibold" pitchFamily="50" charset="0"/>
              </a:defRPr>
            </a:lvl1pPr>
          </a:lstStyle>
          <a:p>
            <a:pPr lvl="0"/>
            <a:r>
              <a:rPr lang="fr-FR" dirty="0"/>
              <a:t>xx/xx/xx</a:t>
            </a:r>
          </a:p>
        </p:txBody>
      </p:sp>
    </p:spTree>
    <p:extLst>
      <p:ext uri="{BB962C8B-B14F-4D97-AF65-F5344CB8AC3E}">
        <p14:creationId xmlns:p14="http://schemas.microsoft.com/office/powerpoint/2010/main" val="30408643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94689" y="192011"/>
            <a:ext cx="11802619" cy="6473976"/>
          </a:xfrm>
          <a:prstGeom prst="rect">
            <a:avLst/>
          </a:prstGeom>
        </p:spPr>
      </p:pic>
      <p:sp>
        <p:nvSpPr>
          <p:cNvPr id="2" name="Titre 1"/>
          <p:cNvSpPr>
            <a:spLocks noGrp="1"/>
          </p:cNvSpPr>
          <p:nvPr>
            <p:ph type="title" hasCustomPrompt="1"/>
          </p:nvPr>
        </p:nvSpPr>
        <p:spPr bwMode="gray">
          <a:xfrm>
            <a:off x="743999" y="1028261"/>
            <a:ext cx="11040000" cy="1152000"/>
          </a:xfrm>
        </p:spPr>
        <p:txBody>
          <a:bodyPr/>
          <a:lstStyle>
            <a:lvl1pPr>
              <a:defRPr/>
            </a:lvl1pPr>
          </a:lstStyle>
          <a:p>
            <a:r>
              <a:rPr lang="fr-FR" dirty="0"/>
              <a:t>Titre</a:t>
            </a:r>
          </a:p>
        </p:txBody>
      </p:sp>
      <p:sp>
        <p:nvSpPr>
          <p:cNvPr id="8" name="Espace réservé du texte 7"/>
          <p:cNvSpPr>
            <a:spLocks noGrp="1"/>
          </p:cNvSpPr>
          <p:nvPr>
            <p:ph type="body" sz="quarter" idx="13" hasCustomPrompt="1"/>
          </p:nvPr>
        </p:nvSpPr>
        <p:spPr bwMode="gray">
          <a:xfrm>
            <a:off x="743999" y="2421465"/>
            <a:ext cx="11040000" cy="3600000"/>
          </a:xfrm>
        </p:spPr>
        <p:txBody>
          <a:bodyPr/>
          <a:lstStyle>
            <a:lvl1pPr>
              <a:spcAft>
                <a:spcPts val="3867"/>
              </a:spcAft>
              <a:tabLst>
                <a:tab pos="2988659" algn="l"/>
              </a:tabLst>
              <a:defRPr sz="1800" baseline="0">
                <a:solidFill>
                  <a:schemeClr val="tx2"/>
                </a:solidFill>
              </a:defRPr>
            </a:lvl1pPr>
          </a:lstStyle>
          <a:p>
            <a:pPr lvl="0"/>
            <a:r>
              <a:rPr lang="fr-FR" dirty="0"/>
              <a:t>texte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7" name="Espace réservé de la date 6"/>
          <p:cNvSpPr>
            <a:spLocks noGrp="1"/>
          </p:cNvSpPr>
          <p:nvPr>
            <p:ph type="dt" sz="half" idx="14"/>
          </p:nvPr>
        </p:nvSpPr>
        <p:spPr bwMode="gray"/>
        <p:txBody>
          <a:bodyPr/>
          <a:lstStyle/>
          <a:p>
            <a:r>
              <a:rPr lang="fr-FR"/>
              <a:t>émetteur</a:t>
            </a:r>
            <a:endParaRPr lang="fr-FR" dirty="0"/>
          </a:p>
        </p:txBody>
      </p:sp>
      <p:sp>
        <p:nvSpPr>
          <p:cNvPr id="10" name="Espace réservé du pied de page 9"/>
          <p:cNvSpPr>
            <a:spLocks noGrp="1"/>
          </p:cNvSpPr>
          <p:nvPr>
            <p:ph type="ftr" sz="quarter" idx="15"/>
          </p:nvPr>
        </p:nvSpPr>
        <p:spPr bwMode="gray"/>
        <p:txBody>
          <a:bodyPr/>
          <a:lstStyle/>
          <a:p>
            <a:pPr algn="l"/>
            <a:r>
              <a:rPr lang="fr-FR"/>
              <a:t>BOUYGUES TELECOM ENTREPRISES</a:t>
            </a:r>
            <a:endParaRPr lang="fr-FR" dirty="0"/>
          </a:p>
        </p:txBody>
      </p:sp>
      <p:sp>
        <p:nvSpPr>
          <p:cNvPr id="11" name="Espace réservé du numéro de diapositive 10"/>
          <p:cNvSpPr>
            <a:spLocks noGrp="1"/>
          </p:cNvSpPr>
          <p:nvPr>
            <p:ph type="sldNum" sz="quarter" idx="16"/>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97734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2420CF-12D5-4755-8A65-36E84C05E0F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C1DD9D5-8EF5-4E3E-A155-7BA68490303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22F9EC3-8249-4ADE-8529-126B8105D91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81E90EB-ED01-44BC-9C19-01115B33959E}"/>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6" name="Espace réservé du pied de page 5">
            <a:extLst>
              <a:ext uri="{FF2B5EF4-FFF2-40B4-BE49-F238E27FC236}">
                <a16:creationId xmlns:a16="http://schemas.microsoft.com/office/drawing/2014/main" id="{CF809CCB-4AC0-481D-B919-1D27F4DF67F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CB9DDA6-4530-4CC5-AFCC-3BA42D12E683}"/>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1613980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2" name="Titre 1"/>
          <p:cNvSpPr>
            <a:spLocks noGrp="1"/>
          </p:cNvSpPr>
          <p:nvPr>
            <p:ph type="title" hasCustomPrompt="1"/>
          </p:nvPr>
        </p:nvSpPr>
        <p:spPr bwMode="gray">
          <a:xfrm>
            <a:off x="576000" y="1029000"/>
            <a:ext cx="11040000" cy="4800000"/>
          </a:xfrm>
        </p:spPr>
        <p:txBody>
          <a:bodyPr anchor="ctr" anchorCtr="0"/>
          <a:lstStyle>
            <a:lvl1pPr algn="ctr">
              <a:defRPr sz="6133">
                <a:solidFill>
                  <a:schemeClr val="bg2"/>
                </a:solidFill>
              </a:defRPr>
            </a:lvl1pPr>
          </a:lstStyle>
          <a:p>
            <a:r>
              <a:rPr lang="fr-FR" dirty="0"/>
              <a:t>Titre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
        <p:nvSpPr>
          <p:cNvPr id="6" name="Espace réservé de la date 5"/>
          <p:cNvSpPr>
            <a:spLocks noGrp="1"/>
          </p:cNvSpPr>
          <p:nvPr>
            <p:ph type="dt" sz="half" idx="10"/>
          </p:nvPr>
        </p:nvSpPr>
        <p:spPr bwMode="gray"/>
        <p:txBody>
          <a:bodyPr/>
          <a:lstStyle/>
          <a:p>
            <a:r>
              <a:rPr lang="fr-FR"/>
              <a:t>émetteur</a:t>
            </a:r>
            <a:endParaRPr lang="fr-FR" dirty="0"/>
          </a:p>
        </p:txBody>
      </p:sp>
      <p:sp>
        <p:nvSpPr>
          <p:cNvPr id="7" name="Espace réservé du pied de page 6"/>
          <p:cNvSpPr>
            <a:spLocks noGrp="1"/>
          </p:cNvSpPr>
          <p:nvPr>
            <p:ph type="ftr" sz="quarter" idx="11"/>
          </p:nvPr>
        </p:nvSpPr>
        <p:spPr bwMode="gray"/>
        <p:txBody>
          <a:bodyPr/>
          <a:lstStyle/>
          <a:p>
            <a:pPr algn="l"/>
            <a:r>
              <a:rPr lang="fr-FR"/>
              <a:t>BOUYGUES TELECOM ENTREPRISES</a:t>
            </a:r>
            <a:endParaRPr lang="fr-FR" dirty="0"/>
          </a:p>
        </p:txBody>
      </p:sp>
      <p:sp>
        <p:nvSpPr>
          <p:cNvPr id="11" name="Espace réservé du numéro de diapositive 10"/>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8951803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6" name="Espace réservé pour une image  7"/>
          <p:cNvSpPr>
            <a:spLocks noGrp="1"/>
          </p:cNvSpPr>
          <p:nvPr>
            <p:ph type="pic" sz="quarter" idx="14" hasCustomPrompt="1"/>
          </p:nvPr>
        </p:nvSpPr>
        <p:spPr bwMode="gray">
          <a:xfrm>
            <a:off x="192000" y="191400"/>
            <a:ext cx="11808000" cy="6475200"/>
          </a:xfrm>
          <a:solidFill>
            <a:schemeClr val="bg1">
              <a:lumMod val="95000"/>
            </a:schemeClr>
          </a:solidFill>
        </p:spPr>
        <p:txBody>
          <a:bodyPr lIns="5040000" tIns="0" anchor="ctr" anchorCtr="0"/>
          <a:lstStyle>
            <a:lvl1pPr algn="l">
              <a:spcAft>
                <a:spcPts val="0"/>
              </a:spcAft>
              <a:defRPr sz="1333">
                <a:solidFill>
                  <a:schemeClr val="bg2"/>
                </a:solidFill>
              </a:defRPr>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2" name="Titre 1"/>
          <p:cNvSpPr>
            <a:spLocks noGrp="1"/>
          </p:cNvSpPr>
          <p:nvPr>
            <p:ph type="title" hasCustomPrompt="1"/>
          </p:nvPr>
        </p:nvSpPr>
        <p:spPr bwMode="gray">
          <a:xfrm>
            <a:off x="1060800" y="0"/>
            <a:ext cx="4320000" cy="6859200"/>
          </a:xfrm>
          <a:blipFill>
            <a:blip r:embed="rId2"/>
            <a:stretch>
              <a:fillRect/>
            </a:stretch>
          </a:blipFill>
        </p:spPr>
        <p:txBody>
          <a:bodyPr rIns="0" bIns="108000" anchor="ctr" anchorCtr="0"/>
          <a:lstStyle>
            <a:lvl1pPr algn="ctr">
              <a:lnSpc>
                <a:spcPct val="83000"/>
              </a:lnSpc>
              <a:defRPr sz="4400" baseline="0">
                <a:solidFill>
                  <a:schemeClr val="bg2"/>
                </a:solidFill>
              </a:defRPr>
            </a:lvl1pPr>
          </a:lstStyle>
          <a:p>
            <a:r>
              <a:rPr lang="fr-FR" dirty="0"/>
              <a:t>Texte</a:t>
            </a:r>
          </a:p>
        </p:txBody>
      </p:sp>
      <p:sp>
        <p:nvSpPr>
          <p:cNvPr id="8" name="Espace réservé du texte 7"/>
          <p:cNvSpPr>
            <a:spLocks noGrp="1"/>
          </p:cNvSpPr>
          <p:nvPr>
            <p:ph type="body" sz="quarter" idx="15" hasCustomPrompt="1"/>
          </p:nvPr>
        </p:nvSpPr>
        <p:spPr bwMode="gray">
          <a:xfrm>
            <a:off x="10320000" y="240000"/>
            <a:ext cx="1680000" cy="720000"/>
          </a:xfrm>
          <a:blipFill>
            <a:blip r:embed="rId3"/>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7" name="Espace réservé de la date 6"/>
          <p:cNvSpPr>
            <a:spLocks noGrp="1"/>
          </p:cNvSpPr>
          <p:nvPr>
            <p:ph type="dt" sz="half" idx="16"/>
          </p:nvPr>
        </p:nvSpPr>
        <p:spPr bwMode="gray"/>
        <p:txBody>
          <a:bodyPr/>
          <a:lstStyle/>
          <a:p>
            <a:r>
              <a:rPr lang="fr-FR"/>
              <a:t>émetteur</a:t>
            </a:r>
            <a:endParaRPr lang="fr-FR" dirty="0"/>
          </a:p>
        </p:txBody>
      </p:sp>
      <p:sp>
        <p:nvSpPr>
          <p:cNvPr id="9" name="Espace réservé du pied de page 8"/>
          <p:cNvSpPr>
            <a:spLocks noGrp="1"/>
          </p:cNvSpPr>
          <p:nvPr>
            <p:ph type="ftr" sz="quarter" idx="17"/>
          </p:nvPr>
        </p:nvSpPr>
        <p:spPr bwMode="gray"/>
        <p:txBody>
          <a:bodyPr/>
          <a:lstStyle/>
          <a:p>
            <a:pPr algn="l"/>
            <a:r>
              <a:rPr lang="fr-FR"/>
              <a:t>BOUYGUES TELECOM ENTREPRISES</a:t>
            </a:r>
            <a:endParaRPr lang="fr-FR" dirty="0"/>
          </a:p>
        </p:txBody>
      </p:sp>
      <p:sp>
        <p:nvSpPr>
          <p:cNvPr id="10" name="Espace réservé du numéro de diapositive 9"/>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4" name="Espace réservé du texte 3"/>
          <p:cNvSpPr>
            <a:spLocks noGrp="1"/>
          </p:cNvSpPr>
          <p:nvPr>
            <p:ph type="body" sz="quarter" idx="19" hasCustomPrompt="1"/>
          </p:nvPr>
        </p:nvSpPr>
        <p:spPr bwMode="gray">
          <a:xfrm>
            <a:off x="1060800" y="1268760"/>
            <a:ext cx="1680000" cy="1680000"/>
          </a:xfrm>
        </p:spPr>
        <p:txBody>
          <a:bodyPr anchor="ctr" anchorCtr="0"/>
          <a:lstStyle>
            <a:lvl1pPr algn="ctr">
              <a:defRPr sz="9600" b="1">
                <a:solidFill>
                  <a:schemeClr val="bg2"/>
                </a:solidFill>
                <a:latin typeface="+mj-lt"/>
              </a:defRPr>
            </a:lvl1pPr>
          </a:lstStyle>
          <a:p>
            <a:pPr lvl="0"/>
            <a:r>
              <a:rPr lang="fr-FR" dirty="0"/>
              <a:t>«</a:t>
            </a:r>
          </a:p>
        </p:txBody>
      </p:sp>
      <p:sp>
        <p:nvSpPr>
          <p:cNvPr id="11" name="Espace réservé du texte 3"/>
          <p:cNvSpPr>
            <a:spLocks noGrp="1"/>
          </p:cNvSpPr>
          <p:nvPr>
            <p:ph type="body" sz="quarter" idx="20" hasCustomPrompt="1"/>
          </p:nvPr>
        </p:nvSpPr>
        <p:spPr bwMode="gray">
          <a:xfrm>
            <a:off x="3700800" y="3909053"/>
            <a:ext cx="1680000" cy="1680000"/>
          </a:xfrm>
        </p:spPr>
        <p:txBody>
          <a:bodyPr anchor="ctr" anchorCtr="0"/>
          <a:lstStyle>
            <a:lvl1pPr algn="ctr">
              <a:defRPr sz="9600" b="1">
                <a:solidFill>
                  <a:schemeClr val="bg2"/>
                </a:solidFill>
                <a:latin typeface="+mj-lt"/>
              </a:defRPr>
            </a:lvl1pPr>
          </a:lstStyle>
          <a:p>
            <a:pPr lvl="0"/>
            <a:r>
              <a:rPr lang="fr-FR" dirty="0"/>
              <a:t>»</a:t>
            </a:r>
          </a:p>
        </p:txBody>
      </p:sp>
    </p:spTree>
    <p:extLst>
      <p:ext uri="{BB962C8B-B14F-4D97-AF65-F5344CB8AC3E}">
        <p14:creationId xmlns:p14="http://schemas.microsoft.com/office/powerpoint/2010/main" val="19317200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re et contenu A">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2pPr>
              <a:defRPr/>
            </a:lvl2pPr>
            <a:lvl3pPr>
              <a:defRPr/>
            </a:lvl3pPr>
            <a:lvl4pPr>
              <a:defRPr baseline="0"/>
            </a:lvl4pPr>
            <a:lvl5pPr>
              <a:defRPr/>
            </a:lvl5pPr>
            <a:lvl6pPr>
              <a:defRPr/>
            </a:lvl6pPr>
            <a:lvl7pPr>
              <a:defRPr/>
            </a:lvl7pPr>
            <a:lvl8pPr>
              <a:defRPr/>
            </a:lvl8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2" name="Titre 1"/>
          <p:cNvSpPr>
            <a:spLocks noGrp="1"/>
          </p:cNvSpPr>
          <p:nvPr>
            <p:ph type="title" hasCustomPrompt="1"/>
          </p:nvPr>
        </p:nvSpPr>
        <p:spPr bwMode="gray"/>
        <p:txBody>
          <a:bodyPr/>
          <a:lstStyle>
            <a:lvl1pPr>
              <a:defRPr/>
            </a:lvl1pPr>
          </a:lstStyle>
          <a:p>
            <a:r>
              <a:rPr lang="fr-FR" dirty="0"/>
              <a:t>Titre</a:t>
            </a:r>
          </a:p>
        </p:txBody>
      </p:sp>
      <p:sp>
        <p:nvSpPr>
          <p:cNvPr id="5" name="Espace réservé de la date 4"/>
          <p:cNvSpPr>
            <a:spLocks noGrp="1"/>
          </p:cNvSpPr>
          <p:nvPr>
            <p:ph type="dt" sz="half" idx="10"/>
          </p:nvPr>
        </p:nvSpPr>
        <p:spPr bwMode="gray"/>
        <p:txBody>
          <a:bodyPr/>
          <a:lstStyle/>
          <a:p>
            <a:r>
              <a:rPr lang="fr-FR"/>
              <a:t>émetteur</a:t>
            </a:r>
            <a:endParaRPr lang="fr-FR" dirty="0"/>
          </a:p>
        </p:txBody>
      </p:sp>
      <p:sp>
        <p:nvSpPr>
          <p:cNvPr id="6" name="Espace réservé du pied de page 5"/>
          <p:cNvSpPr>
            <a:spLocks noGrp="1"/>
          </p:cNvSpPr>
          <p:nvPr>
            <p:ph type="ftr" sz="quarter" idx="11"/>
          </p:nvPr>
        </p:nvSpPr>
        <p:spPr bwMode="gray"/>
        <p:txBody>
          <a:bodyPr/>
          <a:lstStyle/>
          <a:p>
            <a:pPr algn="l"/>
            <a:r>
              <a:rPr lang="fr-FR"/>
              <a:t>BOUYGUES TELECOM ENTREPRISES</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0901875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re et contenu B">
    <p:bg>
      <p:bgPr>
        <a:solidFill>
          <a:schemeClr val="accent3"/>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baseline="0">
                <a:solidFill>
                  <a:schemeClr val="bg1"/>
                </a:solidFill>
              </a:defRPr>
            </a:lvl4pPr>
            <a:lvl5pPr>
              <a:defRPr>
                <a:solidFill>
                  <a:schemeClr val="bg1"/>
                </a:solidFill>
              </a:defRPr>
            </a:lvl5pPr>
            <a:lvl6pPr>
              <a:defRPr/>
            </a:lvl6pPr>
            <a:lvl7pPr>
              <a:defRPr/>
            </a:lvl7pPr>
            <a:lvl8pPr>
              <a:defRPr/>
            </a:lvl8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2" name="Titre 1"/>
          <p:cNvSpPr>
            <a:spLocks noGrp="1"/>
          </p:cNvSpPr>
          <p:nvPr>
            <p:ph type="title" hasCustomPrompt="1"/>
          </p:nvPr>
        </p:nvSpPr>
        <p:spPr bwMode="gray"/>
        <p:txBody>
          <a:bodyPr/>
          <a:lstStyle>
            <a:lvl1pPr>
              <a:defRPr>
                <a:solidFill>
                  <a:schemeClr val="bg2"/>
                </a:solidFill>
              </a:defRPr>
            </a:lvl1pPr>
          </a:lstStyle>
          <a:p>
            <a:r>
              <a:rPr lang="fr-FR" dirty="0"/>
              <a:t>Titre</a:t>
            </a:r>
          </a:p>
        </p:txBody>
      </p:sp>
      <p:sp>
        <p:nvSpPr>
          <p:cNvPr id="5" name="Espace réservé de la date 4"/>
          <p:cNvSpPr>
            <a:spLocks noGrp="1"/>
          </p:cNvSpPr>
          <p:nvPr>
            <p:ph type="dt" sz="half" idx="10"/>
          </p:nvPr>
        </p:nvSpPr>
        <p:spPr bwMode="gray"/>
        <p:txBody>
          <a:bodyPr/>
          <a:lstStyle/>
          <a:p>
            <a:r>
              <a:rPr lang="fr-FR"/>
              <a:t>émetteur</a:t>
            </a:r>
            <a:endParaRPr lang="fr-FR" dirty="0"/>
          </a:p>
        </p:txBody>
      </p:sp>
      <p:sp>
        <p:nvSpPr>
          <p:cNvPr id="6" name="Espace réservé du pied de page 5"/>
          <p:cNvSpPr>
            <a:spLocks noGrp="1"/>
          </p:cNvSpPr>
          <p:nvPr>
            <p:ph type="ftr" sz="quarter" idx="11"/>
          </p:nvPr>
        </p:nvSpPr>
        <p:spPr bwMode="gray"/>
        <p:txBody>
          <a:bodyPr/>
          <a:lstStyle/>
          <a:p>
            <a:pPr algn="l"/>
            <a:r>
              <a:rPr lang="fr-FR"/>
              <a:t>BOUYGUES TELECOM ENTREPRISES</a:t>
            </a:r>
            <a:endParaRPr lang="fr-FR" dirty="0"/>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54907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et tableau">
    <p:spTree>
      <p:nvGrpSpPr>
        <p:cNvPr id="1" name=""/>
        <p:cNvGrpSpPr/>
        <p:nvPr/>
      </p:nvGrpSpPr>
      <p:grpSpPr>
        <a:xfrm>
          <a:off x="0" y="0"/>
          <a:ext cx="0" cy="0"/>
          <a:chOff x="0" y="0"/>
          <a:chExt cx="0" cy="0"/>
        </a:xfrm>
      </p:grpSpPr>
      <p:sp>
        <p:nvSpPr>
          <p:cNvPr id="7" name="Espace réservé du texte 7"/>
          <p:cNvSpPr>
            <a:spLocks noGrp="1"/>
          </p:cNvSpPr>
          <p:nvPr>
            <p:ph type="body" sz="quarter" idx="13" hasCustomPrompt="1"/>
          </p:nvPr>
        </p:nvSpPr>
        <p:spPr bwMode="gray">
          <a:xfrm>
            <a:off x="828249" y="2495343"/>
            <a:ext cx="5184000" cy="552000"/>
          </a:xfrm>
          <a:solidFill>
            <a:schemeClr val="accent3"/>
          </a:solidFill>
        </p:spPr>
        <p:txBody>
          <a:bodyPr anchor="ctr" anchorCtr="0"/>
          <a:lstStyle>
            <a:lvl1pPr algn="ctr">
              <a:spcAft>
                <a:spcPts val="0"/>
              </a:spcAft>
              <a:defRPr sz="25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9" name="Espace réservé du texte 8"/>
          <p:cNvSpPr>
            <a:spLocks noGrp="1"/>
          </p:cNvSpPr>
          <p:nvPr>
            <p:ph type="body" sz="quarter" idx="14" hasCustomPrompt="1"/>
          </p:nvPr>
        </p:nvSpPr>
        <p:spPr bwMode="gray">
          <a:xfrm>
            <a:off x="828247" y="3049273"/>
            <a:ext cx="5183999"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
        <p:nvSpPr>
          <p:cNvPr id="2" name="Titre 1"/>
          <p:cNvSpPr>
            <a:spLocks noGrp="1"/>
          </p:cNvSpPr>
          <p:nvPr>
            <p:ph type="title" hasCustomPrompt="1"/>
          </p:nvPr>
        </p:nvSpPr>
        <p:spPr bwMode="gray"/>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lvl1pPr>
              <a:defRPr>
                <a:solidFill>
                  <a:srgbClr val="50BFDA"/>
                </a:solidFill>
              </a:defRPr>
            </a:lvl1pPr>
          </a:lstStyle>
          <a:p>
            <a:pPr algn="l"/>
            <a:r>
              <a:rPr lang="fr-FR"/>
              <a:t>BOUYGUES TELECOM ENTREPRISES</a:t>
            </a:r>
            <a:endParaRPr lang="fr-FR" dirty="0"/>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du texte 7"/>
          <p:cNvSpPr>
            <a:spLocks noGrp="1"/>
          </p:cNvSpPr>
          <p:nvPr>
            <p:ph type="body" sz="quarter" idx="15" hasCustomPrompt="1"/>
          </p:nvPr>
        </p:nvSpPr>
        <p:spPr bwMode="gray">
          <a:xfrm>
            <a:off x="6183885" y="2495343"/>
            <a:ext cx="5184000" cy="552000"/>
          </a:xfrm>
          <a:solidFill>
            <a:schemeClr val="bg2"/>
          </a:solidFill>
        </p:spPr>
        <p:txBody>
          <a:bodyPr anchor="ctr" anchorCtr="0"/>
          <a:lstStyle>
            <a:lvl1pPr algn="ctr">
              <a:spcAft>
                <a:spcPts val="0"/>
              </a:spcAft>
              <a:defRPr sz="2533" b="1">
                <a:solidFill>
                  <a:schemeClr val="tx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10" name="Espace réservé du texte 8">
            <a:extLst>
              <a:ext uri="{FF2B5EF4-FFF2-40B4-BE49-F238E27FC236}">
                <a16:creationId xmlns:a16="http://schemas.microsoft.com/office/drawing/2014/main" id="{EF2E2E2A-4EEA-46EC-9A81-E54CB83F577F}"/>
              </a:ext>
            </a:extLst>
          </p:cNvPr>
          <p:cNvSpPr>
            <a:spLocks noGrp="1"/>
          </p:cNvSpPr>
          <p:nvPr>
            <p:ph type="body" sz="quarter" idx="17" hasCustomPrompt="1"/>
          </p:nvPr>
        </p:nvSpPr>
        <p:spPr bwMode="gray">
          <a:xfrm>
            <a:off x="6192587" y="3047343"/>
            <a:ext cx="5184000"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Tree>
    <p:extLst>
      <p:ext uri="{BB962C8B-B14F-4D97-AF65-F5344CB8AC3E}">
        <p14:creationId xmlns:p14="http://schemas.microsoft.com/office/powerpoint/2010/main" val="291557542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contenu et visuel">
    <p:spTree>
      <p:nvGrpSpPr>
        <p:cNvPr id="1" name=""/>
        <p:cNvGrpSpPr/>
        <p:nvPr/>
      </p:nvGrpSpPr>
      <p:grpSpPr>
        <a:xfrm>
          <a:off x="0" y="0"/>
          <a:ext cx="0" cy="0"/>
          <a:chOff x="0" y="0"/>
          <a:chExt cx="0" cy="0"/>
        </a:xfrm>
      </p:grpSpPr>
      <p:sp>
        <p:nvSpPr>
          <p:cNvPr id="8" name="Espace réservé pour une image  7"/>
          <p:cNvSpPr>
            <a:spLocks noGrp="1"/>
          </p:cNvSpPr>
          <p:nvPr>
            <p:ph type="pic" sz="quarter" idx="14" hasCustomPrompt="1"/>
          </p:nvPr>
        </p:nvSpPr>
        <p:spPr bwMode="gray">
          <a:xfrm>
            <a:off x="6096000" y="0"/>
            <a:ext cx="6096000" cy="6858000"/>
          </a:xfrm>
          <a:solidFill>
            <a:schemeClr val="bg1">
              <a:lumMod val="95000"/>
            </a:schemeClr>
          </a:solidFill>
        </p:spPr>
        <p:txBody>
          <a:bodyPr tIns="1800000" anchor="ctr" anchorCtr="0"/>
          <a:lstStyle>
            <a:lvl1pPr algn="ctr">
              <a:spcAft>
                <a:spcPts val="0"/>
              </a:spcAft>
              <a:defRPr sz="1333"/>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12" name="Espace réservé du texte 7"/>
          <p:cNvSpPr>
            <a:spLocks noGrp="1"/>
          </p:cNvSpPr>
          <p:nvPr>
            <p:ph type="body" sz="quarter" idx="16" hasCustomPrompt="1"/>
          </p:nvPr>
        </p:nvSpPr>
        <p:spPr bwMode="gray">
          <a:xfrm>
            <a:off x="10320000" y="240000"/>
            <a:ext cx="1680000" cy="720000"/>
          </a:xfrm>
          <a:blipFill>
            <a:blip r:embed="rId2"/>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a:t>BOUYGUES TELECOM ENTREPRISES</a:t>
            </a:r>
            <a:endParaRPr lang="fr-FR" dirty="0"/>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4641447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re et schéma A">
    <p:spTree>
      <p:nvGrpSpPr>
        <p:cNvPr id="1" name=""/>
        <p:cNvGrpSpPr/>
        <p:nvPr/>
      </p:nvGrpSpPr>
      <p:grpSpPr>
        <a:xfrm>
          <a:off x="0" y="0"/>
          <a:ext cx="0" cy="0"/>
          <a:chOff x="0" y="0"/>
          <a:chExt cx="0" cy="0"/>
        </a:xfrm>
      </p:grpSpPr>
      <p:sp>
        <p:nvSpPr>
          <p:cNvPr id="6" name="Rectangle 5"/>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Espace réservé pour une image  7"/>
          <p:cNvSpPr>
            <a:spLocks noGrp="1"/>
          </p:cNvSpPr>
          <p:nvPr>
            <p:ph type="pic" sz="quarter" idx="15" hasCustomPrompt="1"/>
          </p:nvPr>
        </p:nvSpPr>
        <p:spPr bwMode="gray">
          <a:xfrm>
            <a:off x="201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4" name="Espace réservé pour une image  7"/>
          <p:cNvSpPr>
            <a:spLocks noGrp="1"/>
          </p:cNvSpPr>
          <p:nvPr>
            <p:ph type="pic" sz="quarter" idx="16" hasCustomPrompt="1"/>
          </p:nvPr>
        </p:nvSpPr>
        <p:spPr bwMode="gray">
          <a:xfrm>
            <a:off x="537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5" name="Espace réservé pour une image  7"/>
          <p:cNvSpPr>
            <a:spLocks noGrp="1"/>
          </p:cNvSpPr>
          <p:nvPr>
            <p:ph type="pic" sz="quarter" idx="17" hasCustomPrompt="1"/>
          </p:nvPr>
        </p:nvSpPr>
        <p:spPr bwMode="gray">
          <a:xfrm>
            <a:off x="873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8" name="Espace réservé du texte 7"/>
          <p:cNvSpPr>
            <a:spLocks noGrp="1"/>
          </p:cNvSpPr>
          <p:nvPr>
            <p:ph type="body" sz="quarter" idx="13" hasCustomPrompt="1"/>
          </p:nvPr>
        </p:nvSpPr>
        <p:spPr bwMode="gray">
          <a:xfrm>
            <a:off x="153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2" name="Espace réservé du texte 11"/>
          <p:cNvSpPr>
            <a:spLocks noGrp="1"/>
          </p:cNvSpPr>
          <p:nvPr>
            <p:ph type="body" sz="quarter" idx="14" hasCustomPrompt="1"/>
          </p:nvPr>
        </p:nvSpPr>
        <p:spPr bwMode="gray">
          <a:xfrm>
            <a:off x="153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7" name="Espace réservé du texte 7"/>
          <p:cNvSpPr>
            <a:spLocks noGrp="1"/>
          </p:cNvSpPr>
          <p:nvPr>
            <p:ph type="body" sz="quarter" idx="18" hasCustomPrompt="1"/>
          </p:nvPr>
        </p:nvSpPr>
        <p:spPr bwMode="gray">
          <a:xfrm>
            <a:off x="489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8" name="Espace réservé du texte 11"/>
          <p:cNvSpPr>
            <a:spLocks noGrp="1"/>
          </p:cNvSpPr>
          <p:nvPr>
            <p:ph type="body" sz="quarter" idx="19" hasCustomPrompt="1"/>
          </p:nvPr>
        </p:nvSpPr>
        <p:spPr bwMode="gray">
          <a:xfrm>
            <a:off x="489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9" name="Espace réservé du texte 7"/>
          <p:cNvSpPr>
            <a:spLocks noGrp="1"/>
          </p:cNvSpPr>
          <p:nvPr>
            <p:ph type="body" sz="quarter" idx="20" hasCustomPrompt="1"/>
          </p:nvPr>
        </p:nvSpPr>
        <p:spPr bwMode="gray">
          <a:xfrm>
            <a:off x="8256000" y="2976000"/>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0" name="Espace réservé du texte 11"/>
          <p:cNvSpPr>
            <a:spLocks noGrp="1"/>
          </p:cNvSpPr>
          <p:nvPr>
            <p:ph type="body" sz="quarter" idx="21" hasCustomPrompt="1"/>
          </p:nvPr>
        </p:nvSpPr>
        <p:spPr bwMode="gray">
          <a:xfrm>
            <a:off x="825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7" name="Espace réservé de la date 6"/>
          <p:cNvSpPr>
            <a:spLocks noGrp="1"/>
          </p:cNvSpPr>
          <p:nvPr>
            <p:ph type="dt" sz="half" idx="22"/>
          </p:nvPr>
        </p:nvSpPr>
        <p:spPr bwMode="gray"/>
        <p:txBody>
          <a:bodyPr/>
          <a:lstStyle/>
          <a:p>
            <a:r>
              <a:rPr lang="fr-FR"/>
              <a:t>émetteur</a:t>
            </a:r>
            <a:endParaRPr lang="fr-FR" dirty="0"/>
          </a:p>
        </p:txBody>
      </p:sp>
      <p:sp>
        <p:nvSpPr>
          <p:cNvPr id="11" name="Espace réservé du pied de page 10"/>
          <p:cNvSpPr>
            <a:spLocks noGrp="1"/>
          </p:cNvSpPr>
          <p:nvPr>
            <p:ph type="ftr" sz="quarter" idx="23"/>
          </p:nvPr>
        </p:nvSpPr>
        <p:spPr bwMode="gray"/>
        <p:txBody>
          <a:bodyPr/>
          <a:lstStyle/>
          <a:p>
            <a:pPr algn="l"/>
            <a:r>
              <a:rPr lang="fr-FR"/>
              <a:t>BOUYGUES TELECOM ENTREPRISES</a:t>
            </a:r>
            <a:endParaRPr lang="fr-FR" dirty="0"/>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859358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re et schéma B">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11" name="Espace réservé du pied de page 10"/>
          <p:cNvSpPr>
            <a:spLocks noGrp="1"/>
          </p:cNvSpPr>
          <p:nvPr>
            <p:ph type="ftr" sz="quarter" idx="23"/>
          </p:nvPr>
        </p:nvSpPr>
        <p:spPr bwMode="gray"/>
        <p:txBody>
          <a:bodyPr/>
          <a:lstStyle/>
          <a:p>
            <a:pPr algn="l"/>
            <a:r>
              <a:rPr lang="fr-FR"/>
              <a:t>BOUYGUES TELECOM ENTREPRISES</a:t>
            </a:r>
            <a:endParaRPr lang="fr-FR" dirty="0"/>
          </a:p>
        </p:txBody>
      </p:sp>
      <p:sp>
        <p:nvSpPr>
          <p:cNvPr id="21" name="Rectangle 20">
            <a:extLst>
              <a:ext uri="{FF2B5EF4-FFF2-40B4-BE49-F238E27FC236}">
                <a16:creationId xmlns:a16="http://schemas.microsoft.com/office/drawing/2014/main" id="{7B66079B-6CD3-4E98-A6A8-CC04C54BE7EB}"/>
              </a:ext>
            </a:extLst>
          </p:cNvPr>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space réservé pour une image  7">
            <a:extLst>
              <a:ext uri="{FF2B5EF4-FFF2-40B4-BE49-F238E27FC236}">
                <a16:creationId xmlns:a16="http://schemas.microsoft.com/office/drawing/2014/main" id="{F3F384D0-BA2A-4361-819F-733A2AF7796B}"/>
              </a:ext>
            </a:extLst>
          </p:cNvPr>
          <p:cNvSpPr>
            <a:spLocks noGrp="1"/>
          </p:cNvSpPr>
          <p:nvPr>
            <p:ph type="pic" sz="quarter" idx="15" hasCustomPrompt="1"/>
          </p:nvPr>
        </p:nvSpPr>
        <p:spPr bwMode="gray">
          <a:xfrm>
            <a:off x="369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3" name="Espace réservé pour une image  7">
            <a:extLst>
              <a:ext uri="{FF2B5EF4-FFF2-40B4-BE49-F238E27FC236}">
                <a16:creationId xmlns:a16="http://schemas.microsoft.com/office/drawing/2014/main" id="{82EF2A1C-10F9-4528-B6D7-C22B8BA31402}"/>
              </a:ext>
            </a:extLst>
          </p:cNvPr>
          <p:cNvSpPr>
            <a:spLocks noGrp="1"/>
          </p:cNvSpPr>
          <p:nvPr>
            <p:ph type="pic" sz="quarter" idx="16" hasCustomPrompt="1"/>
          </p:nvPr>
        </p:nvSpPr>
        <p:spPr bwMode="gray">
          <a:xfrm>
            <a:off x="705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cxnSp>
        <p:nvCxnSpPr>
          <p:cNvPr id="25" name="Connecteur droit 24">
            <a:extLst>
              <a:ext uri="{FF2B5EF4-FFF2-40B4-BE49-F238E27FC236}">
                <a16:creationId xmlns:a16="http://schemas.microsoft.com/office/drawing/2014/main" id="{74AA71DE-DA67-4A14-878A-0021BBA5C67F}"/>
              </a:ext>
            </a:extLst>
          </p:cNvPr>
          <p:cNvCxnSpPr/>
          <p:nvPr userDrawn="1"/>
        </p:nvCxnSpPr>
        <p:spPr bwMode="gray">
          <a:xfrm>
            <a:off x="6096053"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Espace réservé du texte 7">
            <a:extLst>
              <a:ext uri="{FF2B5EF4-FFF2-40B4-BE49-F238E27FC236}">
                <a16:creationId xmlns:a16="http://schemas.microsoft.com/office/drawing/2014/main" id="{0449B30A-E130-424D-B36C-49F6014507ED}"/>
              </a:ext>
            </a:extLst>
          </p:cNvPr>
          <p:cNvSpPr>
            <a:spLocks noGrp="1"/>
          </p:cNvSpPr>
          <p:nvPr>
            <p:ph type="body" sz="quarter" idx="13" hasCustomPrompt="1"/>
          </p:nvPr>
        </p:nvSpPr>
        <p:spPr bwMode="gray">
          <a:xfrm>
            <a:off x="321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8" name="Espace réservé du texte 11">
            <a:extLst>
              <a:ext uri="{FF2B5EF4-FFF2-40B4-BE49-F238E27FC236}">
                <a16:creationId xmlns:a16="http://schemas.microsoft.com/office/drawing/2014/main" id="{DA2A075E-F227-4861-8C9D-193951A0D2FA}"/>
              </a:ext>
            </a:extLst>
          </p:cNvPr>
          <p:cNvSpPr>
            <a:spLocks noGrp="1"/>
          </p:cNvSpPr>
          <p:nvPr>
            <p:ph type="body" sz="quarter" idx="14" hasCustomPrompt="1"/>
          </p:nvPr>
        </p:nvSpPr>
        <p:spPr bwMode="gray">
          <a:xfrm>
            <a:off x="321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29" name="Espace réservé du texte 7">
            <a:extLst>
              <a:ext uri="{FF2B5EF4-FFF2-40B4-BE49-F238E27FC236}">
                <a16:creationId xmlns:a16="http://schemas.microsoft.com/office/drawing/2014/main" id="{BF965225-87AF-4D68-8C33-3300B7ED4C71}"/>
              </a:ext>
            </a:extLst>
          </p:cNvPr>
          <p:cNvSpPr>
            <a:spLocks noGrp="1"/>
          </p:cNvSpPr>
          <p:nvPr>
            <p:ph type="body" sz="quarter" idx="18" hasCustomPrompt="1"/>
          </p:nvPr>
        </p:nvSpPr>
        <p:spPr bwMode="gray">
          <a:xfrm>
            <a:off x="657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30" name="Espace réservé du texte 11">
            <a:extLst>
              <a:ext uri="{FF2B5EF4-FFF2-40B4-BE49-F238E27FC236}">
                <a16:creationId xmlns:a16="http://schemas.microsoft.com/office/drawing/2014/main" id="{84266909-99E9-4C1D-AADD-72D349EC5F5C}"/>
              </a:ext>
            </a:extLst>
          </p:cNvPr>
          <p:cNvSpPr>
            <a:spLocks noGrp="1"/>
          </p:cNvSpPr>
          <p:nvPr>
            <p:ph type="body" sz="quarter" idx="19" hasCustomPrompt="1"/>
          </p:nvPr>
        </p:nvSpPr>
        <p:spPr bwMode="gray">
          <a:xfrm>
            <a:off x="657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33" name="Espace réservé de la date 6">
            <a:extLst>
              <a:ext uri="{FF2B5EF4-FFF2-40B4-BE49-F238E27FC236}">
                <a16:creationId xmlns:a16="http://schemas.microsoft.com/office/drawing/2014/main" id="{94951E19-F981-42F4-A98A-64091E486148}"/>
              </a:ext>
            </a:extLst>
          </p:cNvPr>
          <p:cNvSpPr>
            <a:spLocks noGrp="1"/>
          </p:cNvSpPr>
          <p:nvPr>
            <p:ph type="dt" sz="half" idx="22"/>
          </p:nvPr>
        </p:nvSpPr>
        <p:spPr bwMode="gray">
          <a:xfrm>
            <a:off x="0" y="6618000"/>
            <a:ext cx="240000" cy="240000"/>
          </a:xfrm>
        </p:spPr>
        <p:txBody>
          <a:bodyPr/>
          <a:lstStyle/>
          <a:p>
            <a:r>
              <a:rPr lang="fr-FR"/>
              <a:t>émetteur</a:t>
            </a:r>
            <a:endParaRPr lang="fr-FR" dirty="0"/>
          </a:p>
        </p:txBody>
      </p:sp>
      <p:sp>
        <p:nvSpPr>
          <p:cNvPr id="34" name="Espace réservé du numéro de diapositive 15">
            <a:extLst>
              <a:ext uri="{FF2B5EF4-FFF2-40B4-BE49-F238E27FC236}">
                <a16:creationId xmlns:a16="http://schemas.microsoft.com/office/drawing/2014/main" id="{E9396315-191D-44D1-8048-1A6457AAA8A5}"/>
              </a:ext>
            </a:extLst>
          </p:cNvPr>
          <p:cNvSpPr>
            <a:spLocks noGrp="1"/>
          </p:cNvSpPr>
          <p:nvPr>
            <p:ph type="sldNum" sz="quarter" idx="24"/>
          </p:nvPr>
        </p:nvSpPr>
        <p:spPr bwMode="gray">
          <a:xfrm>
            <a:off x="11063999" y="6326051"/>
            <a:ext cx="720000" cy="240000"/>
          </a:xfrm>
        </p:spPr>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75653689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re, contenu et chiffres">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6097805" y="0"/>
            <a:ext cx="6094195" cy="6858000"/>
          </a:xfrm>
          <a:prstGeom prst="rect">
            <a:avLst/>
          </a:prstGeom>
        </p:spPr>
      </p:pic>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a:t>BOUYGUES TELECOM ENTREPRISES</a:t>
            </a:r>
            <a:endParaRPr lang="fr-FR" dirty="0"/>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
        <p:nvSpPr>
          <p:cNvPr id="5" name="Espace réservé du texte 4"/>
          <p:cNvSpPr>
            <a:spLocks noGrp="1"/>
          </p:cNvSpPr>
          <p:nvPr>
            <p:ph type="body" sz="quarter" idx="21" hasCustomPrompt="1"/>
          </p:nvPr>
        </p:nvSpPr>
        <p:spPr bwMode="gray">
          <a:xfrm>
            <a:off x="6096000" y="2074333"/>
            <a:ext cx="6096000" cy="2544000"/>
          </a:xfrm>
        </p:spPr>
        <p:txBody>
          <a:bodyPr anchor="ctr" anchorCtr="0"/>
          <a:lstStyle>
            <a:lvl1pPr algn="ctr">
              <a:defRPr sz="15333" b="1">
                <a:solidFill>
                  <a:schemeClr val="bg2"/>
                </a:solidFill>
                <a:latin typeface="+mn-lt"/>
              </a:defRPr>
            </a:lvl1pPr>
          </a:lstStyle>
          <a:p>
            <a:pPr lvl="0"/>
            <a:r>
              <a:rPr lang="fr-FR" dirty="0"/>
              <a:t>xx</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3502896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re, tableau et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624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a:t>BOUYGUES TELECOM ENTREPRISES</a:t>
            </a:r>
            <a:endParaRPr lang="fr-FR" dirty="0"/>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743999" y="1748367"/>
            <a:ext cx="11040000" cy="480000"/>
          </a:xfrm>
        </p:spPr>
        <p:txBody>
          <a:bodyPr/>
          <a:lstStyle>
            <a:lvl1pPr>
              <a:defRPr/>
            </a:lvl1pPr>
          </a:lstStyle>
          <a:p>
            <a:pPr lvl="0"/>
            <a:r>
              <a:rPr lang="fr-FR" dirty="0"/>
              <a:t>Sous-titre</a:t>
            </a:r>
          </a:p>
        </p:txBody>
      </p:sp>
      <p:sp>
        <p:nvSpPr>
          <p:cNvPr id="9" name="Rectangle 8"/>
          <p:cNvSpPr/>
          <p:nvPr userDrawn="1"/>
        </p:nvSpPr>
        <p:spPr bwMode="gray">
          <a:xfrm>
            <a:off x="588087"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space réservé du texte 10"/>
          <p:cNvSpPr>
            <a:spLocks noGrp="1"/>
          </p:cNvSpPr>
          <p:nvPr>
            <p:ph type="body" sz="quarter" idx="14" hasCustomPrompt="1"/>
          </p:nvPr>
        </p:nvSpPr>
        <p:spPr bwMode="gray">
          <a:xfrm>
            <a:off x="588369"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15" name="Espace réservé du texte 14"/>
          <p:cNvSpPr>
            <a:spLocks noGrp="1"/>
          </p:cNvSpPr>
          <p:nvPr>
            <p:ph type="body" sz="quarter" idx="15" hasCustomPrompt="1"/>
          </p:nvPr>
        </p:nvSpPr>
        <p:spPr bwMode="gray">
          <a:xfrm>
            <a:off x="588369" y="3350005"/>
            <a:ext cx="2544000" cy="528000"/>
          </a:xfrm>
        </p:spPr>
        <p:txBody>
          <a:bodyPr/>
          <a:lstStyle>
            <a:lvl1pPr algn="ctr">
              <a:lnSpc>
                <a:spcPct val="90000"/>
              </a:lnSpc>
              <a:defRPr sz="1200" cap="none" baseline="0"/>
            </a:lvl1pPr>
          </a:lstStyle>
          <a:p>
            <a:pPr lvl="0"/>
            <a:r>
              <a:rPr lang="fr-FR" dirty="0"/>
              <a:t>Texte</a:t>
            </a:r>
          </a:p>
        </p:txBody>
      </p:sp>
      <p:sp>
        <p:nvSpPr>
          <p:cNvPr id="19" name="Espace réservé du texte 14"/>
          <p:cNvSpPr>
            <a:spLocks noGrp="1"/>
          </p:cNvSpPr>
          <p:nvPr>
            <p:ph type="body" sz="quarter" idx="16" hasCustomPrompt="1"/>
          </p:nvPr>
        </p:nvSpPr>
        <p:spPr bwMode="gray">
          <a:xfrm>
            <a:off x="1140369" y="3829244"/>
            <a:ext cx="1440000" cy="672000"/>
          </a:xfrm>
        </p:spPr>
        <p:txBody>
          <a:bodyPr anchor="ctr" anchorCtr="0"/>
          <a:lstStyle>
            <a:lvl1pPr algn="ctr">
              <a:lnSpc>
                <a:spcPct val="80000"/>
              </a:lnSpc>
              <a:defRPr sz="5400" b="1" cap="none" baseline="0"/>
            </a:lvl1pPr>
          </a:lstStyle>
          <a:p>
            <a:pPr lvl="0"/>
            <a:r>
              <a:rPr lang="fr-FR" dirty="0"/>
              <a:t>+</a:t>
            </a:r>
          </a:p>
        </p:txBody>
      </p:sp>
      <p:sp>
        <p:nvSpPr>
          <p:cNvPr id="20" name="Espace réservé du texte 14"/>
          <p:cNvSpPr>
            <a:spLocks noGrp="1"/>
          </p:cNvSpPr>
          <p:nvPr>
            <p:ph type="body" sz="quarter" idx="17" hasCustomPrompt="1"/>
          </p:nvPr>
        </p:nvSpPr>
        <p:spPr bwMode="gray">
          <a:xfrm>
            <a:off x="588369"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1" name="Espace réservé du texte 14"/>
          <p:cNvSpPr>
            <a:spLocks noGrp="1"/>
          </p:cNvSpPr>
          <p:nvPr>
            <p:ph type="body" sz="quarter" idx="18" hasCustomPrompt="1"/>
          </p:nvPr>
        </p:nvSpPr>
        <p:spPr bwMode="gray">
          <a:xfrm>
            <a:off x="588369"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2" name="Espace réservé du texte 10"/>
          <p:cNvSpPr>
            <a:spLocks noGrp="1"/>
          </p:cNvSpPr>
          <p:nvPr>
            <p:ph type="body" sz="quarter" idx="19" hasCustomPrompt="1"/>
          </p:nvPr>
        </p:nvSpPr>
        <p:spPr bwMode="gray">
          <a:xfrm>
            <a:off x="341858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3" name="Espace réservé du texte 14"/>
          <p:cNvSpPr>
            <a:spLocks noGrp="1"/>
          </p:cNvSpPr>
          <p:nvPr>
            <p:ph type="body" sz="quarter" idx="20" hasCustomPrompt="1"/>
          </p:nvPr>
        </p:nvSpPr>
        <p:spPr bwMode="gray">
          <a:xfrm>
            <a:off x="3418585" y="3350005"/>
            <a:ext cx="2544000" cy="528000"/>
          </a:xfrm>
        </p:spPr>
        <p:txBody>
          <a:bodyPr/>
          <a:lstStyle>
            <a:lvl1pPr algn="ctr">
              <a:lnSpc>
                <a:spcPct val="90000"/>
              </a:lnSpc>
              <a:defRPr sz="1200" cap="none" baseline="0"/>
            </a:lvl1pPr>
          </a:lstStyle>
          <a:p>
            <a:pPr lvl="0"/>
            <a:r>
              <a:rPr lang="fr-FR" dirty="0"/>
              <a:t>Texte</a:t>
            </a:r>
          </a:p>
        </p:txBody>
      </p:sp>
      <p:sp>
        <p:nvSpPr>
          <p:cNvPr id="24" name="Espace réservé du texte 14"/>
          <p:cNvSpPr>
            <a:spLocks noGrp="1"/>
          </p:cNvSpPr>
          <p:nvPr>
            <p:ph type="body" sz="quarter" idx="21" hasCustomPrompt="1"/>
          </p:nvPr>
        </p:nvSpPr>
        <p:spPr bwMode="gray">
          <a:xfrm>
            <a:off x="3970585" y="3829244"/>
            <a:ext cx="1440000" cy="672000"/>
          </a:xfrm>
        </p:spPr>
        <p:txBody>
          <a:bodyPr anchor="ctr" anchorCtr="0"/>
          <a:lstStyle>
            <a:lvl1pPr algn="ctr">
              <a:lnSpc>
                <a:spcPct val="80000"/>
              </a:lnSpc>
              <a:defRPr sz="5400" b="1" cap="none" baseline="0"/>
            </a:lvl1pPr>
          </a:lstStyle>
          <a:p>
            <a:pPr lvl="0"/>
            <a:r>
              <a:rPr lang="fr-FR" dirty="0"/>
              <a:t>+</a:t>
            </a:r>
          </a:p>
        </p:txBody>
      </p:sp>
      <p:sp>
        <p:nvSpPr>
          <p:cNvPr id="25" name="Espace réservé du texte 14"/>
          <p:cNvSpPr>
            <a:spLocks noGrp="1"/>
          </p:cNvSpPr>
          <p:nvPr>
            <p:ph type="body" sz="quarter" idx="22" hasCustomPrompt="1"/>
          </p:nvPr>
        </p:nvSpPr>
        <p:spPr bwMode="gray">
          <a:xfrm>
            <a:off x="341858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6" name="Espace réservé du texte 14"/>
          <p:cNvSpPr>
            <a:spLocks noGrp="1"/>
          </p:cNvSpPr>
          <p:nvPr>
            <p:ph type="body" sz="quarter" idx="23" hasCustomPrompt="1"/>
          </p:nvPr>
        </p:nvSpPr>
        <p:spPr bwMode="gray">
          <a:xfrm>
            <a:off x="341858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7" name="Espace réservé du texte 10"/>
          <p:cNvSpPr>
            <a:spLocks noGrp="1"/>
          </p:cNvSpPr>
          <p:nvPr>
            <p:ph type="body" sz="quarter" idx="24" hasCustomPrompt="1"/>
          </p:nvPr>
        </p:nvSpPr>
        <p:spPr bwMode="gray">
          <a:xfrm>
            <a:off x="620849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8" name="Espace réservé du texte 14"/>
          <p:cNvSpPr>
            <a:spLocks noGrp="1"/>
          </p:cNvSpPr>
          <p:nvPr>
            <p:ph type="body" sz="quarter" idx="25" hasCustomPrompt="1"/>
          </p:nvPr>
        </p:nvSpPr>
        <p:spPr bwMode="gray">
          <a:xfrm>
            <a:off x="6208495" y="3350005"/>
            <a:ext cx="2544000" cy="528000"/>
          </a:xfrm>
        </p:spPr>
        <p:txBody>
          <a:bodyPr/>
          <a:lstStyle>
            <a:lvl1pPr algn="ctr">
              <a:lnSpc>
                <a:spcPct val="90000"/>
              </a:lnSpc>
              <a:defRPr sz="1200" cap="none" baseline="0"/>
            </a:lvl1pPr>
          </a:lstStyle>
          <a:p>
            <a:pPr lvl="0"/>
            <a:r>
              <a:rPr lang="fr-FR" dirty="0"/>
              <a:t>Texte</a:t>
            </a:r>
          </a:p>
        </p:txBody>
      </p:sp>
      <p:sp>
        <p:nvSpPr>
          <p:cNvPr id="29" name="Espace réservé du texte 14"/>
          <p:cNvSpPr>
            <a:spLocks noGrp="1"/>
          </p:cNvSpPr>
          <p:nvPr>
            <p:ph type="body" sz="quarter" idx="26" hasCustomPrompt="1"/>
          </p:nvPr>
        </p:nvSpPr>
        <p:spPr bwMode="gray">
          <a:xfrm>
            <a:off x="6760495" y="3829244"/>
            <a:ext cx="1440000" cy="672000"/>
          </a:xfrm>
        </p:spPr>
        <p:txBody>
          <a:bodyPr anchor="ctr" anchorCtr="0"/>
          <a:lstStyle>
            <a:lvl1pPr algn="ctr">
              <a:lnSpc>
                <a:spcPct val="80000"/>
              </a:lnSpc>
              <a:defRPr sz="5400" b="1" cap="none" baseline="0"/>
            </a:lvl1pPr>
          </a:lstStyle>
          <a:p>
            <a:pPr lvl="0"/>
            <a:r>
              <a:rPr lang="fr-FR" dirty="0"/>
              <a:t>+</a:t>
            </a:r>
          </a:p>
        </p:txBody>
      </p:sp>
      <p:sp>
        <p:nvSpPr>
          <p:cNvPr id="30" name="Espace réservé du texte 14"/>
          <p:cNvSpPr>
            <a:spLocks noGrp="1"/>
          </p:cNvSpPr>
          <p:nvPr>
            <p:ph type="body" sz="quarter" idx="27" hasCustomPrompt="1"/>
          </p:nvPr>
        </p:nvSpPr>
        <p:spPr bwMode="gray">
          <a:xfrm>
            <a:off x="620849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1" name="Espace réservé du texte 14"/>
          <p:cNvSpPr>
            <a:spLocks noGrp="1"/>
          </p:cNvSpPr>
          <p:nvPr>
            <p:ph type="body" sz="quarter" idx="28" hasCustomPrompt="1"/>
          </p:nvPr>
        </p:nvSpPr>
        <p:spPr bwMode="gray">
          <a:xfrm>
            <a:off x="620849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2" name="Espace réservé du texte 10"/>
          <p:cNvSpPr>
            <a:spLocks noGrp="1"/>
          </p:cNvSpPr>
          <p:nvPr>
            <p:ph type="body" sz="quarter" idx="29" hasCustomPrompt="1"/>
          </p:nvPr>
        </p:nvSpPr>
        <p:spPr bwMode="gray">
          <a:xfrm>
            <a:off x="9072613"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33" name="Espace réservé du texte 14"/>
          <p:cNvSpPr>
            <a:spLocks noGrp="1"/>
          </p:cNvSpPr>
          <p:nvPr>
            <p:ph type="body" sz="quarter" idx="30" hasCustomPrompt="1"/>
          </p:nvPr>
        </p:nvSpPr>
        <p:spPr bwMode="gray">
          <a:xfrm>
            <a:off x="9072613" y="3350005"/>
            <a:ext cx="2544000" cy="528000"/>
          </a:xfrm>
        </p:spPr>
        <p:txBody>
          <a:bodyPr/>
          <a:lstStyle>
            <a:lvl1pPr algn="ctr">
              <a:lnSpc>
                <a:spcPct val="90000"/>
              </a:lnSpc>
              <a:defRPr sz="1200" cap="none" baseline="0"/>
            </a:lvl1pPr>
          </a:lstStyle>
          <a:p>
            <a:pPr lvl="0"/>
            <a:r>
              <a:rPr lang="fr-FR" dirty="0"/>
              <a:t>Texte</a:t>
            </a:r>
          </a:p>
        </p:txBody>
      </p:sp>
      <p:sp>
        <p:nvSpPr>
          <p:cNvPr id="34" name="Espace réservé du texte 14"/>
          <p:cNvSpPr>
            <a:spLocks noGrp="1"/>
          </p:cNvSpPr>
          <p:nvPr>
            <p:ph type="body" sz="quarter" idx="31" hasCustomPrompt="1"/>
          </p:nvPr>
        </p:nvSpPr>
        <p:spPr bwMode="gray">
          <a:xfrm>
            <a:off x="9624613" y="3829244"/>
            <a:ext cx="1440000" cy="672000"/>
          </a:xfrm>
        </p:spPr>
        <p:txBody>
          <a:bodyPr anchor="ctr" anchorCtr="0"/>
          <a:lstStyle>
            <a:lvl1pPr algn="ctr">
              <a:lnSpc>
                <a:spcPct val="80000"/>
              </a:lnSpc>
              <a:defRPr sz="5400" b="1" cap="none" baseline="0"/>
            </a:lvl1pPr>
          </a:lstStyle>
          <a:p>
            <a:pPr lvl="0"/>
            <a:r>
              <a:rPr lang="fr-FR" dirty="0"/>
              <a:t>+</a:t>
            </a:r>
          </a:p>
        </p:txBody>
      </p:sp>
      <p:sp>
        <p:nvSpPr>
          <p:cNvPr id="35" name="Espace réservé du texte 14"/>
          <p:cNvSpPr>
            <a:spLocks noGrp="1"/>
          </p:cNvSpPr>
          <p:nvPr>
            <p:ph type="body" sz="quarter" idx="32" hasCustomPrompt="1"/>
          </p:nvPr>
        </p:nvSpPr>
        <p:spPr bwMode="gray">
          <a:xfrm>
            <a:off x="9072613"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6" name="Espace réservé du texte 14"/>
          <p:cNvSpPr>
            <a:spLocks noGrp="1"/>
          </p:cNvSpPr>
          <p:nvPr>
            <p:ph type="body" sz="quarter" idx="33" hasCustomPrompt="1"/>
          </p:nvPr>
        </p:nvSpPr>
        <p:spPr bwMode="gray">
          <a:xfrm>
            <a:off x="9072613"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7" name="Espace réservé du texte 14"/>
          <p:cNvSpPr>
            <a:spLocks noGrp="1"/>
          </p:cNvSpPr>
          <p:nvPr>
            <p:ph type="body" sz="quarter" idx="34" hasCustomPrompt="1"/>
          </p:nvPr>
        </p:nvSpPr>
        <p:spPr bwMode="gray">
          <a:xfrm>
            <a:off x="1296000" y="5743916"/>
            <a:ext cx="9600000" cy="480000"/>
          </a:xfrm>
        </p:spPr>
        <p:txBody>
          <a:bodyPr/>
          <a:lstStyle>
            <a:lvl1pPr algn="ctr">
              <a:lnSpc>
                <a:spcPct val="100000"/>
              </a:lnSpc>
              <a:defRPr sz="1200" b="1" cap="none" baseline="0"/>
            </a:lvl1pPr>
            <a:lvl2pPr algn="ctr">
              <a:defRPr sz="1000"/>
            </a:lvl2pPr>
          </a:lstStyle>
          <a:p>
            <a:pPr lvl="0"/>
            <a:r>
              <a:rPr lang="fr-FR" dirty="0"/>
              <a:t>Texte de niveau 1</a:t>
            </a:r>
          </a:p>
          <a:p>
            <a:pPr lvl="1"/>
            <a:r>
              <a:rPr lang="fr-FR" dirty="0"/>
              <a:t>Texte de niveau 2</a:t>
            </a:r>
          </a:p>
        </p:txBody>
      </p:sp>
      <p:sp>
        <p:nvSpPr>
          <p:cNvPr id="38" name="Rectangle 37"/>
          <p:cNvSpPr/>
          <p:nvPr userDrawn="1"/>
        </p:nvSpPr>
        <p:spPr bwMode="gray">
          <a:xfrm>
            <a:off x="3418303"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9" name="Rectangle 38"/>
          <p:cNvSpPr/>
          <p:nvPr userDrawn="1"/>
        </p:nvSpPr>
        <p:spPr bwMode="gray">
          <a:xfrm>
            <a:off x="6208212"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Rectangle 39"/>
          <p:cNvSpPr/>
          <p:nvPr userDrawn="1"/>
        </p:nvSpPr>
        <p:spPr bwMode="gray">
          <a:xfrm>
            <a:off x="9072331"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1" name="Espace réservé du texte 75"/>
          <p:cNvSpPr>
            <a:spLocks noGrp="1"/>
          </p:cNvSpPr>
          <p:nvPr>
            <p:ph type="body" sz="quarter" idx="35" hasCustomPrompt="1"/>
          </p:nvPr>
        </p:nvSpPr>
        <p:spPr bwMode="gray">
          <a:xfrm rot="5400000">
            <a:off x="10344613"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2" name="Espace réservé du texte 75"/>
          <p:cNvSpPr>
            <a:spLocks noGrp="1"/>
          </p:cNvSpPr>
          <p:nvPr>
            <p:ph type="body" sz="quarter" idx="36" hasCustomPrompt="1"/>
          </p:nvPr>
        </p:nvSpPr>
        <p:spPr bwMode="gray">
          <a:xfrm rot="5400000">
            <a:off x="748049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3" name="Espace réservé du texte 75"/>
          <p:cNvSpPr>
            <a:spLocks noGrp="1"/>
          </p:cNvSpPr>
          <p:nvPr>
            <p:ph type="body" sz="quarter" idx="37" hasCustomPrompt="1"/>
          </p:nvPr>
        </p:nvSpPr>
        <p:spPr bwMode="gray">
          <a:xfrm rot="5400000">
            <a:off x="469058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4" name="Espace réservé du texte 75"/>
          <p:cNvSpPr>
            <a:spLocks noGrp="1"/>
          </p:cNvSpPr>
          <p:nvPr>
            <p:ph type="body" sz="quarter" idx="38" hasCustomPrompt="1"/>
          </p:nvPr>
        </p:nvSpPr>
        <p:spPr bwMode="gray">
          <a:xfrm rot="5400000">
            <a:off x="1860369"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2042652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1A7336-D928-488B-8517-D2919E0B858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76BAE76-CFEE-41E5-A8E1-A38B61065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F9DAB87-AC13-4568-8D98-208623DF21D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4CECB29-79BE-4D9B-8FEE-1C87E5835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2E74353-874E-4110-921E-C4393C13BDA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A22F851-3F45-429E-A405-10723AE9B4BB}"/>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8" name="Espace réservé du pied de page 7">
            <a:extLst>
              <a:ext uri="{FF2B5EF4-FFF2-40B4-BE49-F238E27FC236}">
                <a16:creationId xmlns:a16="http://schemas.microsoft.com/office/drawing/2014/main" id="{A6BC4A58-AEDD-44DE-9211-7EB8336CB0C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6071AF7-6727-4FBA-813E-1265B283BE13}"/>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13932870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re et tableau / organigramme">
    <p:spTree>
      <p:nvGrpSpPr>
        <p:cNvPr id="1" name=""/>
        <p:cNvGrpSpPr/>
        <p:nvPr/>
      </p:nvGrpSpPr>
      <p:grpSpPr>
        <a:xfrm>
          <a:off x="0" y="0"/>
          <a:ext cx="0" cy="0"/>
          <a:chOff x="0" y="0"/>
          <a:chExt cx="0" cy="0"/>
        </a:xfrm>
      </p:grpSpPr>
      <p:sp>
        <p:nvSpPr>
          <p:cNvPr id="83" name="Espace réservé du texte 75"/>
          <p:cNvSpPr>
            <a:spLocks noGrp="1"/>
          </p:cNvSpPr>
          <p:nvPr>
            <p:ph type="body" sz="quarter" idx="31" hasCustomPrompt="1"/>
          </p:nvPr>
        </p:nvSpPr>
        <p:spPr bwMode="gray">
          <a:xfrm>
            <a:off x="10259352"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4" name="Espace réservé du texte 75"/>
          <p:cNvSpPr>
            <a:spLocks noGrp="1"/>
          </p:cNvSpPr>
          <p:nvPr>
            <p:ph type="body" sz="quarter" idx="32" hasCustomPrompt="1"/>
          </p:nvPr>
        </p:nvSpPr>
        <p:spPr bwMode="gray">
          <a:xfrm>
            <a:off x="7581843"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1" name="Espace réservé du texte 75"/>
          <p:cNvSpPr>
            <a:spLocks noGrp="1"/>
          </p:cNvSpPr>
          <p:nvPr>
            <p:ph type="body" sz="quarter" idx="29" hasCustomPrompt="1"/>
          </p:nvPr>
        </p:nvSpPr>
        <p:spPr bwMode="gray">
          <a:xfrm>
            <a:off x="460772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77" name="Espace réservé du texte 75"/>
          <p:cNvSpPr>
            <a:spLocks noGrp="1"/>
          </p:cNvSpPr>
          <p:nvPr>
            <p:ph type="body" sz="quarter" idx="28" hasCustomPrompt="1"/>
          </p:nvPr>
        </p:nvSpPr>
        <p:spPr bwMode="gray">
          <a:xfrm>
            <a:off x="193021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a:t>BOUYGUES TELECOM ENTREPRISES</a:t>
            </a:r>
            <a:endParaRPr lang="fr-FR" dirty="0"/>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922213" y="2266743"/>
            <a:ext cx="4656000" cy="648000"/>
          </a:xfrm>
          <a:solidFill>
            <a:schemeClr val="accent3"/>
          </a:solidFill>
        </p:spPr>
        <p:txBody>
          <a:bodyPr anchor="ctr" anchorCtr="0"/>
          <a:lstStyle>
            <a:lvl1pPr algn="ctr">
              <a:spcAft>
                <a:spcPts val="0"/>
              </a:spcAft>
              <a:defRPr sz="13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Direction x</a:t>
            </a:r>
          </a:p>
          <a:p>
            <a:pPr lvl="1"/>
            <a:r>
              <a:rPr lang="fr-FR" dirty="0"/>
              <a:t>Nom Prénom</a:t>
            </a:r>
          </a:p>
        </p:txBody>
      </p:sp>
      <p:sp>
        <p:nvSpPr>
          <p:cNvPr id="9" name="Espace réservé du texte 7"/>
          <p:cNvSpPr>
            <a:spLocks noGrp="1"/>
          </p:cNvSpPr>
          <p:nvPr>
            <p:ph type="body" sz="quarter" idx="14" hasCustomPrompt="1"/>
          </p:nvPr>
        </p:nvSpPr>
        <p:spPr bwMode="gray">
          <a:xfrm>
            <a:off x="922213" y="3588653"/>
            <a:ext cx="2016000" cy="648000"/>
          </a:xfrm>
          <a:solidFill>
            <a:schemeClr val="bg1"/>
          </a:solidFill>
          <a:ln w="19050">
            <a:solidFill>
              <a:schemeClr val="tx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1" name="Espace réservé du texte 7"/>
          <p:cNvSpPr>
            <a:spLocks noGrp="1"/>
          </p:cNvSpPr>
          <p:nvPr>
            <p:ph type="body" sz="quarter" idx="15" hasCustomPrompt="1"/>
          </p:nvPr>
        </p:nvSpPr>
        <p:spPr bwMode="gray">
          <a:xfrm>
            <a:off x="3599723" y="3588653"/>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2" name="Espace réservé du texte 7"/>
          <p:cNvSpPr>
            <a:spLocks noGrp="1"/>
          </p:cNvSpPr>
          <p:nvPr>
            <p:ph type="body" sz="quarter" idx="16" hasCustomPrompt="1"/>
          </p:nvPr>
        </p:nvSpPr>
        <p:spPr bwMode="gray">
          <a:xfrm>
            <a:off x="92221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3" name="Espace réservé du texte 7"/>
          <p:cNvSpPr>
            <a:spLocks noGrp="1"/>
          </p:cNvSpPr>
          <p:nvPr>
            <p:ph type="body" sz="quarter" idx="17" hasCustomPrompt="1"/>
          </p:nvPr>
        </p:nvSpPr>
        <p:spPr bwMode="gray">
          <a:xfrm>
            <a:off x="359972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4" name="Espace réservé du texte 7"/>
          <p:cNvSpPr>
            <a:spLocks noGrp="1"/>
          </p:cNvSpPr>
          <p:nvPr>
            <p:ph type="body" sz="quarter" idx="18" hasCustomPrompt="1"/>
          </p:nvPr>
        </p:nvSpPr>
        <p:spPr bwMode="gray">
          <a:xfrm>
            <a:off x="92221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5" name="Espace réservé du texte 7"/>
          <p:cNvSpPr>
            <a:spLocks noGrp="1"/>
          </p:cNvSpPr>
          <p:nvPr>
            <p:ph type="body" sz="quarter" idx="19" hasCustomPrompt="1"/>
          </p:nvPr>
        </p:nvSpPr>
        <p:spPr bwMode="gray">
          <a:xfrm>
            <a:off x="359972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6" name="Espace réservé du texte 7"/>
          <p:cNvSpPr>
            <a:spLocks noGrp="1"/>
          </p:cNvSpPr>
          <p:nvPr>
            <p:ph type="body" sz="quarter" idx="20" hasCustomPrompt="1"/>
          </p:nvPr>
        </p:nvSpPr>
        <p:spPr bwMode="gray">
          <a:xfrm>
            <a:off x="6561061" y="2266743"/>
            <a:ext cx="4656000" cy="648000"/>
          </a:xfrm>
          <a:solidFill>
            <a:schemeClr val="accent4"/>
          </a:solidFill>
        </p:spPr>
        <p:txBody>
          <a:bodyPr anchor="ctr" anchorCtr="0"/>
          <a:lstStyle>
            <a:lvl1pPr algn="ctr">
              <a:spcAft>
                <a:spcPts val="0"/>
              </a:spcAft>
              <a:defRPr sz="1333" b="1">
                <a:solidFill>
                  <a:schemeClr val="tx2"/>
                </a:solidFill>
                <a:latin typeface="+mn-lt"/>
              </a:defRPr>
            </a:lvl1pPr>
            <a:lvl2pPr algn="ctr">
              <a:spcAft>
                <a:spcPts val="0"/>
              </a:spcAft>
              <a:defRPr sz="1333">
                <a:solidFill>
                  <a:schemeClr val="tx2"/>
                </a:solidFill>
                <a:latin typeface="Bouygues Read Medium" pitchFamily="50" charset="0"/>
              </a:defRPr>
            </a:lvl2pPr>
          </a:lstStyle>
          <a:p>
            <a:pPr lvl="0"/>
            <a:r>
              <a:rPr lang="fr-FR" dirty="0"/>
              <a:t>Direction x</a:t>
            </a:r>
          </a:p>
          <a:p>
            <a:pPr lvl="1"/>
            <a:r>
              <a:rPr lang="fr-FR" dirty="0"/>
              <a:t>Nom Prénom</a:t>
            </a:r>
          </a:p>
        </p:txBody>
      </p:sp>
      <p:sp>
        <p:nvSpPr>
          <p:cNvPr id="17" name="Espace réservé du texte 7"/>
          <p:cNvSpPr>
            <a:spLocks noGrp="1"/>
          </p:cNvSpPr>
          <p:nvPr>
            <p:ph type="body" sz="quarter" idx="21" hasCustomPrompt="1"/>
          </p:nvPr>
        </p:nvSpPr>
        <p:spPr bwMode="gray">
          <a:xfrm>
            <a:off x="656106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8" name="Espace réservé du texte 7"/>
          <p:cNvSpPr>
            <a:spLocks noGrp="1"/>
          </p:cNvSpPr>
          <p:nvPr>
            <p:ph type="body" sz="quarter" idx="22" hasCustomPrompt="1"/>
          </p:nvPr>
        </p:nvSpPr>
        <p:spPr bwMode="gray">
          <a:xfrm>
            <a:off x="923857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9" name="Espace réservé du texte 7"/>
          <p:cNvSpPr>
            <a:spLocks noGrp="1"/>
          </p:cNvSpPr>
          <p:nvPr>
            <p:ph type="body" sz="quarter" idx="23" hasCustomPrompt="1"/>
          </p:nvPr>
        </p:nvSpPr>
        <p:spPr bwMode="gray">
          <a:xfrm>
            <a:off x="656106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0" name="Espace réservé du texte 7"/>
          <p:cNvSpPr>
            <a:spLocks noGrp="1"/>
          </p:cNvSpPr>
          <p:nvPr>
            <p:ph type="body" sz="quarter" idx="24" hasCustomPrompt="1"/>
          </p:nvPr>
        </p:nvSpPr>
        <p:spPr bwMode="gray">
          <a:xfrm>
            <a:off x="923857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1" name="Espace réservé du texte 7"/>
          <p:cNvSpPr>
            <a:spLocks noGrp="1"/>
          </p:cNvSpPr>
          <p:nvPr>
            <p:ph type="body" sz="quarter" idx="25" hasCustomPrompt="1"/>
          </p:nvPr>
        </p:nvSpPr>
        <p:spPr bwMode="gray">
          <a:xfrm>
            <a:off x="656106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2" name="Espace réservé du texte 7"/>
          <p:cNvSpPr>
            <a:spLocks noGrp="1"/>
          </p:cNvSpPr>
          <p:nvPr>
            <p:ph type="body" sz="quarter" idx="26" hasCustomPrompt="1"/>
          </p:nvPr>
        </p:nvSpPr>
        <p:spPr bwMode="gray">
          <a:xfrm>
            <a:off x="923857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76" name="Espace réservé du texte 75"/>
          <p:cNvSpPr>
            <a:spLocks noGrp="1"/>
          </p:cNvSpPr>
          <p:nvPr>
            <p:ph type="body" sz="quarter" idx="27" hasCustomPrompt="1"/>
          </p:nvPr>
        </p:nvSpPr>
        <p:spPr bwMode="gray">
          <a:xfrm>
            <a:off x="3276536" y="2911753"/>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2" name="Espace réservé du texte 75"/>
          <p:cNvSpPr>
            <a:spLocks noGrp="1"/>
          </p:cNvSpPr>
          <p:nvPr>
            <p:ph type="body" sz="quarter" idx="30" hasCustomPrompt="1"/>
          </p:nvPr>
        </p:nvSpPr>
        <p:spPr bwMode="gray">
          <a:xfrm rot="5400000">
            <a:off x="3276536" y="1953685"/>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5" name="Espace réservé du texte 75"/>
          <p:cNvSpPr>
            <a:spLocks noGrp="1"/>
          </p:cNvSpPr>
          <p:nvPr>
            <p:ph type="body" sz="quarter" idx="33" hasCustomPrompt="1"/>
          </p:nvPr>
        </p:nvSpPr>
        <p:spPr bwMode="gray">
          <a:xfrm>
            <a:off x="8928165" y="2899052"/>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6" name="Espace réservé du texte 75"/>
          <p:cNvSpPr>
            <a:spLocks noGrp="1"/>
          </p:cNvSpPr>
          <p:nvPr>
            <p:ph type="body" sz="quarter" idx="34" hasCustomPrompt="1"/>
          </p:nvPr>
        </p:nvSpPr>
        <p:spPr bwMode="gray">
          <a:xfrm rot="5400000">
            <a:off x="8928165" y="1940984"/>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33723580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9" y="0"/>
            <a:ext cx="12188383" cy="6857997"/>
          </a:xfrm>
          <a:prstGeom prst="rect">
            <a:avLst/>
          </a:prstGeom>
        </p:spPr>
      </p:pic>
      <p:sp>
        <p:nvSpPr>
          <p:cNvPr id="2" name="Titre 1"/>
          <p:cNvSpPr>
            <a:spLocks noGrp="1"/>
          </p:cNvSpPr>
          <p:nvPr>
            <p:ph type="title" hasCustomPrompt="1"/>
          </p:nvPr>
        </p:nvSpPr>
        <p:spPr bwMode="gray">
          <a:xfrm>
            <a:off x="0" y="0"/>
            <a:ext cx="240000" cy="240000"/>
          </a:xfrm>
          <a:ln>
            <a:solidFill>
              <a:schemeClr val="tx1">
                <a:alpha val="0"/>
              </a:schemeClr>
            </a:solidFill>
          </a:ln>
        </p:spPr>
        <p:txBody>
          <a:bodyPr anchor="b" anchorCtr="0"/>
          <a:lstStyle>
            <a:lvl1pPr algn="ctr">
              <a:defRPr sz="133">
                <a:solidFill>
                  <a:schemeClr val="bg1">
                    <a:alpha val="0"/>
                  </a:schemeClr>
                </a:solidFill>
              </a:defRPr>
            </a:lvl1pPr>
          </a:lstStyle>
          <a:p>
            <a:r>
              <a:rPr lang="fr-FR" dirty="0"/>
              <a:t>Titre</a:t>
            </a:r>
          </a:p>
        </p:txBody>
      </p:sp>
      <p:sp>
        <p:nvSpPr>
          <p:cNvPr id="8" name="Espace réservé de la date 7"/>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latin typeface="Bouygues Read Semibold" pitchFamily="50" charset="0"/>
              </a:defRPr>
            </a:lvl1pPr>
          </a:lstStyle>
          <a:p>
            <a:r>
              <a:rPr lang="fr-FR"/>
              <a:t>émetteur</a:t>
            </a:r>
            <a:endParaRPr lang="fr-FR" dirty="0"/>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a:t>BOUYGUES TELECOM ENTREPRISES</a:t>
            </a:r>
            <a:endParaRPr lang="fr-FR" dirty="0"/>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6" name="Imag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16340" y="3349790"/>
            <a:ext cx="3359321" cy="2879999"/>
          </a:xfrm>
          <a:prstGeom prst="rect">
            <a:avLst/>
          </a:prstGeom>
        </p:spPr>
      </p:pic>
    </p:spTree>
    <p:extLst>
      <p:ext uri="{BB962C8B-B14F-4D97-AF65-F5344CB8AC3E}">
        <p14:creationId xmlns:p14="http://schemas.microsoft.com/office/powerpoint/2010/main" val="3224727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Titre vertical et texte">
    <p:spTree>
      <p:nvGrpSpPr>
        <p:cNvPr id="1" name="Shape 22"/>
        <p:cNvGrpSpPr/>
        <p:nvPr/>
      </p:nvGrpSpPr>
      <p:grpSpPr>
        <a:xfrm>
          <a:off x="0" y="0"/>
          <a:ext cx="0" cy="0"/>
          <a:chOff x="0" y="0"/>
          <a:chExt cx="0" cy="0"/>
        </a:xfrm>
      </p:grpSpPr>
      <p:sp>
        <p:nvSpPr>
          <p:cNvPr id="23" name="Shape 23"/>
          <p:cNvSpPr txBox="1"/>
          <p:nvPr/>
        </p:nvSpPr>
        <p:spPr>
          <a:xfrm>
            <a:off x="0" y="0"/>
            <a:ext cx="12192000" cy="6356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pic>
        <p:nvPicPr>
          <p:cNvPr id="24" name="Shape 24"/>
          <p:cNvPicPr preferRelativeResize="0"/>
          <p:nvPr/>
        </p:nvPicPr>
        <p:blipFill rotWithShape="1">
          <a:blip r:embed="rId2" cstate="screen">
            <a:alphaModFix amt="7840"/>
            <a:extLst>
              <a:ext uri="{28A0092B-C50C-407E-A947-70E740481C1C}">
                <a14:useLocalDpi xmlns:a14="http://schemas.microsoft.com/office/drawing/2010/main"/>
              </a:ext>
            </a:extLst>
          </a:blip>
          <a:srcRect l="36040" t="2675" b="26856"/>
          <a:stretch/>
        </p:blipFill>
        <p:spPr>
          <a:xfrm>
            <a:off x="2" y="0"/>
            <a:ext cx="4764087" cy="6356400"/>
          </a:xfrm>
          <a:prstGeom prst="rect">
            <a:avLst/>
          </a:prstGeom>
          <a:noFill/>
          <a:ln>
            <a:noFill/>
          </a:ln>
        </p:spPr>
      </p:pic>
      <p:sp>
        <p:nvSpPr>
          <p:cNvPr id="25" name="Shape 25"/>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26" name="Shape 26"/>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1219140" lvl="1"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9621254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re et texte vertical" type="vertTx">
  <p:cSld name="Titre et texte vertical">
    <p:spTree>
      <p:nvGrpSpPr>
        <p:cNvPr id="1" name="Shape 28"/>
        <p:cNvGrpSpPr/>
        <p:nvPr/>
      </p:nvGrpSpPr>
      <p:grpSpPr>
        <a:xfrm>
          <a:off x="0" y="0"/>
          <a:ext cx="0" cy="0"/>
          <a:chOff x="0" y="0"/>
          <a:chExt cx="0" cy="0"/>
        </a:xfrm>
      </p:grpSpPr>
      <p:pic>
        <p:nvPicPr>
          <p:cNvPr id="29" name="Shape 29"/>
          <p:cNvPicPr preferRelativeResize="0"/>
          <p:nvPr/>
        </p:nvPicPr>
        <p:blipFill rotWithShape="1">
          <a:blip r:embed="rId2" cstate="screen">
            <a:alphaModFix amt="30190"/>
            <a:extLst>
              <a:ext uri="{28A0092B-C50C-407E-A947-70E740481C1C}">
                <a14:useLocalDpi xmlns:a14="http://schemas.microsoft.com/office/drawing/2010/main"/>
              </a:ext>
            </a:extLst>
          </a:blip>
          <a:srcRect/>
          <a:stretch/>
        </p:blipFill>
        <p:spPr>
          <a:xfrm>
            <a:off x="2" y="1"/>
            <a:ext cx="3433761" cy="6369979"/>
          </a:xfrm>
          <a:prstGeom prst="rect">
            <a:avLst/>
          </a:prstGeom>
          <a:noFill/>
          <a:ln>
            <a:noFill/>
          </a:ln>
        </p:spPr>
      </p:pic>
      <p:sp>
        <p:nvSpPr>
          <p:cNvPr id="30" name="Shape 30"/>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31" name="Shape 31"/>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
        <p:nvSpPr>
          <p:cNvPr id="32" name="Shape 32"/>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03698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lide-IMAGE">
  <p:cSld name="Slide-IMAGE">
    <p:spTree>
      <p:nvGrpSpPr>
        <p:cNvPr id="1" name="Shape 62"/>
        <p:cNvGrpSpPr/>
        <p:nvPr/>
      </p:nvGrpSpPr>
      <p:grpSpPr>
        <a:xfrm>
          <a:off x="0" y="0"/>
          <a:ext cx="0" cy="0"/>
          <a:chOff x="0" y="0"/>
          <a:chExt cx="0" cy="0"/>
        </a:xfrm>
      </p:grpSpPr>
      <p:sp>
        <p:nvSpPr>
          <p:cNvPr id="63" name="Shape 63"/>
          <p:cNvSpPr txBox="1"/>
          <p:nvPr/>
        </p:nvSpPr>
        <p:spPr>
          <a:xfrm>
            <a:off x="18583" y="1198249"/>
            <a:ext cx="12167600" cy="5151600"/>
          </a:xfrm>
          <a:prstGeom prst="rect">
            <a:avLst/>
          </a:prstGeom>
          <a:solidFill>
            <a:srgbClr val="0E3F67">
              <a:alpha val="286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1867" b="0" i="0" u="none">
              <a:solidFill>
                <a:srgbClr val="000000"/>
              </a:solidFill>
              <a:latin typeface="Calibri"/>
              <a:ea typeface="Calibri"/>
              <a:cs typeface="Calibri"/>
              <a:sym typeface="Calibri"/>
            </a:endParaRPr>
          </a:p>
        </p:txBody>
      </p:sp>
      <p:pic>
        <p:nvPicPr>
          <p:cNvPr id="64" name="Shape 6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369" y="2"/>
            <a:ext cx="12192001" cy="6356399"/>
          </a:xfrm>
          <a:prstGeom prst="rect">
            <a:avLst/>
          </a:prstGeom>
          <a:noFill/>
          <a:ln>
            <a:noFill/>
          </a:ln>
        </p:spPr>
      </p:pic>
      <p:sp>
        <p:nvSpPr>
          <p:cNvPr id="65" name="Shape 65"/>
          <p:cNvSpPr txBox="1"/>
          <p:nvPr/>
        </p:nvSpPr>
        <p:spPr>
          <a:xfrm>
            <a:off x="6367" y="-6567"/>
            <a:ext cx="12192000" cy="6356400"/>
          </a:xfrm>
          <a:prstGeom prst="rect">
            <a:avLst/>
          </a:prstGeom>
          <a:solidFill>
            <a:srgbClr val="0E3F67">
              <a:alpha val="55769"/>
            </a:srgbClr>
          </a:solidFill>
          <a:ln>
            <a:noFill/>
          </a:ln>
          <a:effectLst>
            <a:outerShdw blurRad="57150" dist="19050" dir="840000" algn="bl" rotWithShape="0">
              <a:srgbClr val="000000">
                <a:alpha val="39000"/>
              </a:srgb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None/>
            </a:pPr>
            <a:endParaRPr sz="2489">
              <a:solidFill>
                <a:srgbClr val="000000"/>
              </a:solidFill>
              <a:latin typeface="Calibri"/>
              <a:ea typeface="Calibri"/>
              <a:cs typeface="Calibri"/>
              <a:sym typeface="Calibri"/>
            </a:endParaRPr>
          </a:p>
        </p:txBody>
      </p:sp>
      <p:sp>
        <p:nvSpPr>
          <p:cNvPr id="66" name="Shape 66"/>
          <p:cNvSpPr txBox="1"/>
          <p:nvPr/>
        </p:nvSpPr>
        <p:spPr>
          <a:xfrm>
            <a:off x="0" y="396033"/>
            <a:ext cx="792400" cy="2320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Calibri"/>
              <a:ea typeface="Calibri"/>
              <a:cs typeface="Calibri"/>
              <a:sym typeface="Calibri"/>
            </a:endParaRPr>
          </a:p>
        </p:txBody>
      </p:sp>
      <p:sp>
        <p:nvSpPr>
          <p:cNvPr id="67" name="Shape 67"/>
          <p:cNvSpPr txBox="1">
            <a:spLocks noGrp="1"/>
          </p:cNvSpPr>
          <p:nvPr>
            <p:ph type="title"/>
          </p:nvPr>
        </p:nvSpPr>
        <p:spPr>
          <a:xfrm>
            <a:off x="790575" y="149160"/>
            <a:ext cx="105156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868195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Slide texte bleu V1">
    <p:spTree>
      <p:nvGrpSpPr>
        <p:cNvPr id="1" name=""/>
        <p:cNvGrpSpPr/>
        <p:nvPr/>
      </p:nvGrpSpPr>
      <p:grpSpPr>
        <a:xfrm>
          <a:off x="0" y="0"/>
          <a:ext cx="0" cy="0"/>
          <a:chOff x="0" y="0"/>
          <a:chExt cx="0" cy="0"/>
        </a:xfrm>
      </p:grpSpPr>
      <p:pic>
        <p:nvPicPr>
          <p:cNvPr id="6" name="Shape 157">
            <a:extLst>
              <a:ext uri="{FF2B5EF4-FFF2-40B4-BE49-F238E27FC236}">
                <a16:creationId xmlns:a16="http://schemas.microsoft.com/office/drawing/2014/main" id="{2CF66970-5BDA-49C1-8D03-BE998C0AF27C}"/>
              </a:ext>
            </a:extLst>
          </p:cNvPr>
          <p:cNvPicPr preferRelativeResize="0"/>
          <p:nvPr userDrawn="1"/>
        </p:nvPicPr>
        <p:blipFill rotWithShape="1">
          <a:blip r:embed="rId2" cstate="screen">
            <a:alphaModFix amt="7840"/>
            <a:extLst>
              <a:ext uri="{28A0092B-C50C-407E-A947-70E740481C1C}">
                <a14:useLocalDpi xmlns:a14="http://schemas.microsoft.com/office/drawing/2010/main"/>
              </a:ext>
            </a:extLst>
          </a:blip>
          <a:srcRect/>
          <a:stretch/>
        </p:blipFill>
        <p:spPr>
          <a:xfrm>
            <a:off x="0" y="-119191"/>
            <a:ext cx="4572000" cy="8793636"/>
          </a:xfrm>
          <a:prstGeom prst="rect">
            <a:avLst/>
          </a:prstGeom>
          <a:noFill/>
          <a:ln>
            <a:noFill/>
          </a:ln>
        </p:spPr>
      </p:pic>
      <p:sp>
        <p:nvSpPr>
          <p:cNvPr id="7" name="Shape 309">
            <a:extLst>
              <a:ext uri="{FF2B5EF4-FFF2-40B4-BE49-F238E27FC236}">
                <a16:creationId xmlns:a16="http://schemas.microsoft.com/office/drawing/2014/main" id="{FA73A6EC-A1AF-47FE-92C4-1C1E3937F21D}"/>
              </a:ext>
            </a:extLst>
          </p:cNvPr>
          <p:cNvSpPr txBox="1"/>
          <p:nvPr userDrawn="1"/>
        </p:nvSpPr>
        <p:spPr>
          <a:xfrm>
            <a:off x="1" y="297025"/>
            <a:ext cx="594300" cy="174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8" name="Titre 1">
            <a:extLst>
              <a:ext uri="{FF2B5EF4-FFF2-40B4-BE49-F238E27FC236}">
                <a16:creationId xmlns:a16="http://schemas.microsoft.com/office/drawing/2014/main" id="{004FED64-6B49-4521-9232-AFE9606ED277}"/>
              </a:ext>
            </a:extLst>
          </p:cNvPr>
          <p:cNvSpPr>
            <a:spLocks noGrp="1"/>
          </p:cNvSpPr>
          <p:nvPr>
            <p:ph type="ctrTitle"/>
          </p:nvPr>
        </p:nvSpPr>
        <p:spPr>
          <a:xfrm>
            <a:off x="609600" y="0"/>
            <a:ext cx="11129683" cy="611619"/>
          </a:xfrm>
        </p:spPr>
        <p:txBody>
          <a:bodyPr anchor="b">
            <a:normAutofit/>
          </a:bodyPr>
          <a:lstStyle>
            <a:lvl1pPr algn="l">
              <a:defRPr sz="2800"/>
            </a:lvl1pPr>
          </a:lstStyle>
          <a:p>
            <a:r>
              <a:rPr lang="fr-FR" dirty="0"/>
              <a:t>Modifiez le style du titre</a:t>
            </a:r>
          </a:p>
        </p:txBody>
      </p:sp>
    </p:spTree>
    <p:extLst>
      <p:ext uri="{BB962C8B-B14F-4D97-AF65-F5344CB8AC3E}">
        <p14:creationId xmlns:p14="http://schemas.microsoft.com/office/powerpoint/2010/main" val="20866439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re et texte V2 blanc" userDrawn="1">
  <p:cSld name="Titre et texte V2 blanc">
    <p:spTree>
      <p:nvGrpSpPr>
        <p:cNvPr id="1" name="Shape 33"/>
        <p:cNvGrpSpPr/>
        <p:nvPr/>
      </p:nvGrpSpPr>
      <p:grpSpPr>
        <a:xfrm>
          <a:off x="0" y="0"/>
          <a:ext cx="0" cy="0"/>
          <a:chOff x="0" y="0"/>
          <a:chExt cx="0" cy="0"/>
        </a:xfrm>
      </p:grpSpPr>
      <p:sp>
        <p:nvSpPr>
          <p:cNvPr id="34" name="Shape 34"/>
          <p:cNvSpPr/>
          <p:nvPr/>
        </p:nvSpPr>
        <p:spPr>
          <a:xfrm>
            <a:off x="0" y="0"/>
            <a:ext cx="12192000" cy="63892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600" b="0" i="0" u="none" strike="noStrike" cap="none">
              <a:solidFill>
                <a:srgbClr val="000000"/>
              </a:solidFill>
              <a:latin typeface="+mn-lt"/>
              <a:ea typeface="Arial"/>
              <a:cs typeface="Arial"/>
              <a:sym typeface="Arial"/>
            </a:endParaRPr>
          </a:p>
        </p:txBody>
      </p:sp>
      <p:sp>
        <p:nvSpPr>
          <p:cNvPr id="36" name="Shape 36"/>
          <p:cNvSpPr txBox="1"/>
          <p:nvPr userDrawn="1"/>
        </p:nvSpPr>
        <p:spPr>
          <a:xfrm>
            <a:off x="-24000" y="6335600"/>
            <a:ext cx="12240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mn-lt"/>
              <a:ea typeface="Calibri"/>
              <a:cs typeface="Calibri"/>
              <a:sym typeface="Calibri"/>
            </a:endParaRPr>
          </a:p>
        </p:txBody>
      </p:sp>
      <p:sp>
        <p:nvSpPr>
          <p:cNvPr id="37" name="Shape 37"/>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chemeClr val="dk1"/>
              </a:buClr>
              <a:buSzPts val="700"/>
              <a:buFont typeface="Open Sans"/>
              <a:buNone/>
            </a:pPr>
            <a:fld id="{00000000-1234-1234-1234-123412341234}" type="slidenum">
              <a:rPr lang="fr" sz="933" b="0" i="0" u="none" strike="noStrike" cap="none">
                <a:solidFill>
                  <a:schemeClr val="lt1"/>
                </a:solidFill>
                <a:latin typeface="+mn-lt"/>
                <a:ea typeface="Open Sans"/>
                <a:cs typeface="Open Sans"/>
                <a:sym typeface="Open Sans"/>
              </a:rPr>
              <a:pPr marL="0" marR="0" lvl="0" indent="0" algn="r" rtl="0">
                <a:lnSpc>
                  <a:spcPct val="100000"/>
                </a:lnSpc>
                <a:spcBef>
                  <a:spcPts val="0"/>
                </a:spcBef>
                <a:spcAft>
                  <a:spcPts val="0"/>
                </a:spcAft>
                <a:buClr>
                  <a:schemeClr val="dk1"/>
                </a:buClr>
                <a:buSzPts val="700"/>
                <a:buFont typeface="Open Sans"/>
                <a:buNone/>
              </a:pPr>
              <a:t>‹N°›</a:t>
            </a:fld>
            <a:endParaRPr sz="1467" b="0" i="0" u="none" strike="noStrike" cap="none">
              <a:solidFill>
                <a:schemeClr val="lt1"/>
              </a:solidFill>
              <a:latin typeface="+mn-lt"/>
              <a:ea typeface="Arial"/>
              <a:cs typeface="Arial"/>
              <a:sym typeface="Arial"/>
            </a:endParaRPr>
          </a:p>
        </p:txBody>
      </p:sp>
      <p:pic>
        <p:nvPicPr>
          <p:cNvPr id="38" name="Shape 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39" name="Shape 39"/>
          <p:cNvSpPr txBox="1"/>
          <p:nvPr/>
        </p:nvSpPr>
        <p:spPr>
          <a:xfrm>
            <a:off x="0" y="396033"/>
            <a:ext cx="792400" cy="2320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mn-lt"/>
              <a:ea typeface="Calibri"/>
              <a:cs typeface="Calibri"/>
              <a:sym typeface="Calibri"/>
            </a:endParaRPr>
          </a:p>
        </p:txBody>
      </p:sp>
      <p:sp>
        <p:nvSpPr>
          <p:cNvPr id="42" name="Shape 42"/>
          <p:cNvSpPr txBox="1">
            <a:spLocks noGrp="1"/>
          </p:cNvSpPr>
          <p:nvPr>
            <p:ph type="title"/>
          </p:nvPr>
        </p:nvSpPr>
        <p:spPr>
          <a:xfrm>
            <a:off x="822000" y="183028"/>
            <a:ext cx="10584000" cy="570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E3F67"/>
              </a:buClr>
              <a:buSzPts val="1400"/>
              <a:buNone/>
              <a:defRPr sz="2800" b="0" i="0" u="none" strike="noStrike" cap="none">
                <a:solidFill>
                  <a:srgbClr val="0E3F67"/>
                </a:solidFill>
                <a:latin typeface="+mn-lt"/>
                <a:ea typeface="Open Sans"/>
                <a:cs typeface="Open Sans"/>
                <a:sym typeface="Open Sans"/>
              </a:defRPr>
            </a:lvl1pPr>
            <a:lvl2pPr marR="0" lvl="1"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2pPr>
            <a:lvl3pPr marR="0" lvl="2"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3pPr>
            <a:lvl4pPr marR="0" lvl="3"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4pPr>
            <a:lvl5pPr marR="0" lvl="4"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5pPr>
            <a:lvl6pPr marR="0" lvl="5"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6pPr>
            <a:lvl7pPr marR="0" lvl="6"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7pPr>
            <a:lvl8pPr marR="0" lvl="7"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8pPr>
            <a:lvl9pPr marR="0" lvl="8" algn="l" rtl="0">
              <a:lnSpc>
                <a:spcPct val="100000"/>
              </a:lnSpc>
              <a:spcBef>
                <a:spcPts val="0"/>
              </a:spcBef>
              <a:spcAft>
                <a:spcPts val="0"/>
              </a:spcAft>
              <a:buClr>
                <a:srgbClr val="0E3F67"/>
              </a:buClr>
              <a:buSzPts val="1400"/>
              <a:buNone/>
              <a:defRPr sz="1867" b="0" i="0" u="none" strike="noStrike" cap="none">
                <a:solidFill>
                  <a:srgbClr val="0E3F67"/>
                </a:solidFill>
                <a:latin typeface="Arial"/>
                <a:ea typeface="Arial"/>
                <a:cs typeface="Arial"/>
                <a:sym typeface="Arial"/>
              </a:defRPr>
            </a:lvl9pPr>
          </a:lstStyle>
          <a:p>
            <a:endParaRPr dirty="0"/>
          </a:p>
        </p:txBody>
      </p:sp>
      <p:sp>
        <p:nvSpPr>
          <p:cNvPr id="9" name="Shape 9">
            <a:extLst>
              <a:ext uri="{FF2B5EF4-FFF2-40B4-BE49-F238E27FC236}">
                <a16:creationId xmlns:a16="http://schemas.microsoft.com/office/drawing/2014/main" id="{1F5D262E-B27E-4200-90FA-1BBDF3C67716}"/>
              </a:ext>
            </a:extLst>
          </p:cNvPr>
          <p:cNvSpPr txBox="1"/>
          <p:nvPr userDrawn="1"/>
        </p:nvSpPr>
        <p:spPr>
          <a:xfrm>
            <a:off x="81567" y="6274800"/>
            <a:ext cx="2369200" cy="7076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fr-FR" sz="933" b="1" dirty="0">
                <a:solidFill>
                  <a:schemeClr val="bg1"/>
                </a:solidFill>
                <a:latin typeface="Open Sans"/>
                <a:ea typeface="Open Sans"/>
                <a:cs typeface="Open Sans"/>
                <a:sym typeface="Open Sans"/>
              </a:rPr>
              <a:t>Info Marketing Offres Voix Mobiles</a:t>
            </a:r>
            <a:endParaRPr sz="933" b="1" dirty="0">
              <a:solidFill>
                <a:schemeClr val="bg1"/>
              </a:solidFill>
              <a:latin typeface="Open Sans"/>
              <a:ea typeface="Open Sans"/>
              <a:cs typeface="Open Sans"/>
              <a:sym typeface="Open Sans"/>
            </a:endParaRPr>
          </a:p>
          <a:p>
            <a:pPr marL="0" lvl="0" indent="0" rtl="0">
              <a:spcBef>
                <a:spcPts val="0"/>
              </a:spcBef>
              <a:spcAft>
                <a:spcPts val="0"/>
              </a:spcAft>
              <a:buNone/>
            </a:pPr>
            <a:r>
              <a:rPr lang="fr" sz="933" dirty="0">
                <a:solidFill>
                  <a:schemeClr val="bg1"/>
                </a:solidFill>
                <a:latin typeface="Open Sans Light"/>
                <a:ea typeface="Open Sans Light"/>
                <a:cs typeface="Open Sans Light"/>
                <a:sym typeface="Open Sans Light"/>
              </a:rPr>
              <a:t>Bouygues Telecom Entreprises 2020</a:t>
            </a:r>
            <a:endParaRPr sz="933" dirty="0">
              <a:solidFill>
                <a:schemeClr val="bg1"/>
              </a:solidFill>
              <a:latin typeface="Open Sans Light"/>
              <a:ea typeface="Open Sans Light"/>
              <a:cs typeface="Open Sans Light"/>
              <a:sym typeface="Open Sans Light"/>
            </a:endParaRPr>
          </a:p>
        </p:txBody>
      </p:sp>
      <p:sp>
        <p:nvSpPr>
          <p:cNvPr id="10" name="ZoneTexte 9">
            <a:extLst>
              <a:ext uri="{FF2B5EF4-FFF2-40B4-BE49-F238E27FC236}">
                <a16:creationId xmlns:a16="http://schemas.microsoft.com/office/drawing/2014/main" id="{1CD72A37-0758-4C24-917D-69EA8C6157B8}"/>
              </a:ext>
            </a:extLst>
          </p:cNvPr>
          <p:cNvSpPr txBox="1"/>
          <p:nvPr userDrawn="1"/>
        </p:nvSpPr>
        <p:spPr>
          <a:xfrm>
            <a:off x="7736620" y="6413150"/>
            <a:ext cx="3689405" cy="415755"/>
          </a:xfrm>
          <a:prstGeom prst="rect">
            <a:avLst/>
          </a:prstGeom>
          <a:noFill/>
        </p:spPr>
        <p:txBody>
          <a:bodyPr wrap="square" rtlCol="0">
            <a:spAutoFit/>
          </a:bodyPr>
          <a:lstStyle/>
          <a:p>
            <a:pPr marL="0" marR="0" lvl="0" indent="0" algn="r" defTabSz="914377" eaLnBrk="1" fontAlgn="auto" latinLnBrk="0" hangingPunct="1">
              <a:lnSpc>
                <a:spcPct val="100000"/>
              </a:lnSpc>
              <a:spcBef>
                <a:spcPts val="0"/>
              </a:spcBef>
              <a:spcAft>
                <a:spcPts val="0"/>
              </a:spcAft>
              <a:buClrTx/>
              <a:buSzTx/>
              <a:buFontTx/>
              <a:buNone/>
              <a:tabLst/>
              <a:defRPr/>
            </a:pPr>
            <a:r>
              <a:rPr kumimoji="0" lang="fr-FR" sz="1051" b="0" i="0" u="none" strike="noStrike" kern="0" cap="none" spc="0" normalizeH="0" baseline="0" noProof="0" dirty="0">
                <a:ln>
                  <a:noFill/>
                </a:ln>
                <a:solidFill>
                  <a:schemeClr val="bg1"/>
                </a:solidFill>
                <a:effectLst/>
                <a:uLnTx/>
                <a:uFillTx/>
              </a:rPr>
              <a:t>Confidentiel</a:t>
            </a:r>
          </a:p>
          <a:p>
            <a:pPr marL="0" marR="0" lvl="0" indent="0" algn="r" defTabSz="914377" eaLnBrk="1" fontAlgn="auto" latinLnBrk="0" hangingPunct="1">
              <a:lnSpc>
                <a:spcPct val="100000"/>
              </a:lnSpc>
              <a:spcBef>
                <a:spcPts val="0"/>
              </a:spcBef>
              <a:spcAft>
                <a:spcPts val="0"/>
              </a:spcAft>
              <a:buClrTx/>
              <a:buSzTx/>
              <a:buFontTx/>
              <a:buNone/>
              <a:tabLst/>
              <a:defRPr/>
            </a:pPr>
            <a:r>
              <a:rPr kumimoji="0" lang="fr-FR" sz="1051" b="0" i="0" u="none" strike="noStrike" kern="0" cap="none" spc="0" normalizeH="0" baseline="0" noProof="0" dirty="0">
                <a:ln>
                  <a:noFill/>
                </a:ln>
                <a:solidFill>
                  <a:schemeClr val="bg1"/>
                </a:solidFill>
                <a:effectLst/>
                <a:uLnTx/>
                <a:uFillTx/>
              </a:rPr>
              <a:t>A usage interne uniquement</a:t>
            </a:r>
          </a:p>
        </p:txBody>
      </p:sp>
    </p:spTree>
    <p:extLst>
      <p:ext uri="{BB962C8B-B14F-4D97-AF65-F5344CB8AC3E}">
        <p14:creationId xmlns:p14="http://schemas.microsoft.com/office/powerpoint/2010/main" val="2751547616"/>
      </p:ext>
    </p:extLst>
  </p:cSld>
  <p:clrMapOvr>
    <a:masterClrMapping/>
  </p:clrMapOvr>
  <p:extLst>
    <p:ext uri="{DCECCB84-F9BA-43D5-87BE-67443E8EF086}">
      <p15:sldGuideLst xmlns:p15="http://schemas.microsoft.com/office/powerpoint/2012/main">
        <p15:guide id="1" pos="506">
          <p15:clr>
            <a:srgbClr val="FBAE40"/>
          </p15:clr>
        </p15:guide>
        <p15:guide id="2" orient="horz" pos="482">
          <p15:clr>
            <a:srgbClr val="FBAE40"/>
          </p15:clr>
        </p15:guide>
        <p15:guide id="3" orient="horz" pos="867">
          <p15:clr>
            <a:srgbClr val="FBAE40"/>
          </p15:clr>
        </p15:guide>
        <p15:guide id="4" pos="7174">
          <p15:clr>
            <a:srgbClr val="FBAE40"/>
          </p15:clr>
        </p15:guide>
        <p15:guide id="5" pos="3681">
          <p15:clr>
            <a:srgbClr val="FBAE40"/>
          </p15:clr>
        </p15:guide>
        <p15:guide id="6" pos="3999">
          <p15:clr>
            <a:srgbClr val="FBAE40"/>
          </p15:clr>
        </p15:guide>
        <p15:guide id="7" orient="horz" pos="3702">
          <p15:clr>
            <a:srgbClr val="FBAE40"/>
          </p15:clr>
        </p15:guide>
        <p15:guide id="8" orient="horz" pos="399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u slide blanche forme 2" type="objTx">
  <p:cSld name="Contenu slide blanche forme 2">
    <p:spTree>
      <p:nvGrpSpPr>
        <p:cNvPr id="1" name="Shape 43"/>
        <p:cNvGrpSpPr/>
        <p:nvPr/>
      </p:nvGrpSpPr>
      <p:grpSpPr>
        <a:xfrm>
          <a:off x="0" y="0"/>
          <a:ext cx="0" cy="0"/>
          <a:chOff x="0" y="0"/>
          <a:chExt cx="0" cy="0"/>
        </a:xfrm>
      </p:grpSpPr>
      <p:sp>
        <p:nvSpPr>
          <p:cNvPr id="44" name="Shape 44"/>
          <p:cNvSpPr/>
          <p:nvPr/>
        </p:nvSpPr>
        <p:spPr>
          <a:xfrm>
            <a:off x="0" y="0"/>
            <a:ext cx="12192000" cy="6389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45" name="Shape 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 y="0"/>
            <a:ext cx="4819697" cy="6858000"/>
          </a:xfrm>
          <a:prstGeom prst="rect">
            <a:avLst/>
          </a:prstGeom>
          <a:noFill/>
          <a:ln>
            <a:noFill/>
          </a:ln>
        </p:spPr>
      </p:pic>
      <p:sp>
        <p:nvSpPr>
          <p:cNvPr id="46" name="Shape 46"/>
          <p:cNvSpPr txBox="1"/>
          <p:nvPr/>
        </p:nvSpPr>
        <p:spPr>
          <a:xfrm>
            <a:off x="0" y="6335600"/>
            <a:ext cx="12192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47" name="Shape 47"/>
          <p:cNvSpPr txBox="1"/>
          <p:nvPr/>
        </p:nvSpPr>
        <p:spPr>
          <a:xfrm>
            <a:off x="167875" y="6443604"/>
            <a:ext cx="2828800" cy="370000"/>
          </a:xfrm>
          <a:prstGeom prst="rect">
            <a:avLst/>
          </a:prstGeom>
          <a:noFill/>
          <a:ln>
            <a:noFill/>
          </a:ln>
        </p:spPr>
        <p:txBody>
          <a:bodyPr spcFirstLastPara="1" wrap="square" lIns="91433" tIns="45700" rIns="91433" bIns="45700" anchor="t" anchorCtr="0">
            <a:noAutofit/>
          </a:bodyPr>
          <a:lstStyle/>
          <a:p>
            <a:pPr marL="0" marR="0" lvl="0" indent="0" algn="l" rtl="0">
              <a:lnSpc>
                <a:spcPct val="100000"/>
              </a:lnSpc>
              <a:spcBef>
                <a:spcPts val="0"/>
              </a:spcBef>
              <a:spcAft>
                <a:spcPts val="0"/>
              </a:spcAft>
              <a:buClr>
                <a:srgbClr val="000000"/>
              </a:buClr>
              <a:buSzPts val="700"/>
              <a:buFont typeface="Open Sans SemiBold"/>
              <a:buNone/>
            </a:pPr>
            <a:r>
              <a:rPr lang="fr" sz="933" b="1" i="0" u="none" strike="noStrike" cap="none">
                <a:solidFill>
                  <a:srgbClr val="FFFFFF"/>
                </a:solidFill>
                <a:latin typeface="Open Sans SemiBold"/>
                <a:ea typeface="Open Sans SemiBold"/>
                <a:cs typeface="Open Sans SemiBold"/>
                <a:sym typeface="Open Sans SemiBold"/>
              </a:rPr>
              <a:t>Proposition commerciale</a:t>
            </a:r>
            <a:r>
              <a:rPr lang="fr" sz="933" b="0" i="0" u="none" strike="noStrike" cap="none">
                <a:solidFill>
                  <a:srgbClr val="FFFFFF"/>
                </a:solidFill>
                <a:latin typeface="Open Sans Light"/>
                <a:ea typeface="Open Sans Light"/>
                <a:cs typeface="Open Sans Light"/>
                <a:sym typeface="Open Sans Light"/>
              </a:rPr>
              <a:t>  </a:t>
            </a:r>
            <a:br>
              <a:rPr lang="fr" sz="933" b="0" i="0" u="none" strike="noStrike" cap="none">
                <a:solidFill>
                  <a:srgbClr val="FFFFFF"/>
                </a:solidFill>
                <a:latin typeface="Open Sans Light"/>
                <a:ea typeface="Open Sans Light"/>
                <a:cs typeface="Open Sans Light"/>
                <a:sym typeface="Open Sans Light"/>
              </a:rPr>
            </a:br>
            <a:r>
              <a:rPr lang="fr" sz="933" b="0" i="0" u="none" strike="noStrike" cap="none">
                <a:solidFill>
                  <a:srgbClr val="FFFFFF"/>
                </a:solidFill>
                <a:latin typeface="Open Sans Light"/>
                <a:ea typeface="Open Sans Light"/>
                <a:cs typeface="Open Sans Light"/>
                <a:sym typeface="Open Sans Light"/>
              </a:rPr>
              <a:t>Bouygues Telecom 2018</a:t>
            </a:r>
            <a:endParaRPr sz="1467" b="0" i="0" u="none" strike="noStrike" cap="none">
              <a:solidFill>
                <a:srgbClr val="FFFFFF"/>
              </a:solidFill>
              <a:latin typeface="Arial"/>
              <a:ea typeface="Arial"/>
              <a:cs typeface="Arial"/>
              <a:sym typeface="Arial"/>
            </a:endParaRPr>
          </a:p>
        </p:txBody>
      </p:sp>
      <p:sp>
        <p:nvSpPr>
          <p:cNvPr id="48" name="Shape 48"/>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rgbClr val="000000"/>
              </a:buClr>
              <a:buSzPts val="700"/>
              <a:buFont typeface="Open Sans"/>
              <a:buNone/>
            </a:pPr>
            <a:fld id="{00000000-1234-1234-1234-123412341234}" type="slidenum">
              <a:rPr lang="fr" sz="933" b="0" i="0" u="none" strike="noStrike" cap="none">
                <a:solidFill>
                  <a:srgbClr val="FFFFFF"/>
                </a:solidFill>
                <a:latin typeface="Open Sans"/>
                <a:ea typeface="Open Sans"/>
                <a:cs typeface="Open Sans"/>
                <a:sym typeface="Open Sans"/>
              </a:rPr>
              <a:pPr marL="0" marR="0" lvl="0" indent="0" algn="r" rtl="0">
                <a:lnSpc>
                  <a:spcPct val="100000"/>
                </a:lnSpc>
                <a:spcBef>
                  <a:spcPts val="0"/>
                </a:spcBef>
                <a:spcAft>
                  <a:spcPts val="0"/>
                </a:spcAft>
                <a:buClr>
                  <a:srgbClr val="000000"/>
                </a:buClr>
                <a:buSzPts val="700"/>
                <a:buFont typeface="Open Sans"/>
                <a:buNone/>
              </a:pPr>
              <a:t>‹N°›</a:t>
            </a:fld>
            <a:endParaRPr sz="1467" b="0" i="0" u="none" strike="noStrike" cap="none">
              <a:solidFill>
                <a:srgbClr val="FFFFFF"/>
              </a:solidFill>
              <a:latin typeface="Arial"/>
              <a:ea typeface="Arial"/>
              <a:cs typeface="Arial"/>
              <a:sym typeface="Arial"/>
            </a:endParaRPr>
          </a:p>
        </p:txBody>
      </p:sp>
      <p:pic>
        <p:nvPicPr>
          <p:cNvPr id="49" name="Shape 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50" name="Shape 50"/>
          <p:cNvSpPr txBox="1"/>
          <p:nvPr/>
        </p:nvSpPr>
        <p:spPr>
          <a:xfrm>
            <a:off x="0" y="6335600"/>
            <a:ext cx="12192000" cy="5224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51" name="Shape 51"/>
          <p:cNvSpPr txBox="1"/>
          <p:nvPr/>
        </p:nvSpPr>
        <p:spPr>
          <a:xfrm>
            <a:off x="0" y="396033"/>
            <a:ext cx="792400" cy="232000"/>
          </a:xfrm>
          <a:prstGeom prst="rect">
            <a:avLst/>
          </a:prstGeom>
          <a:solidFill>
            <a:srgbClr val="0E3F67"/>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Calibri"/>
              <a:ea typeface="Calibri"/>
              <a:cs typeface="Calibri"/>
              <a:sym typeface="Calibri"/>
            </a:endParaRPr>
          </a:p>
        </p:txBody>
      </p:sp>
      <p:sp>
        <p:nvSpPr>
          <p:cNvPr id="52" name="Shape 52"/>
          <p:cNvSpPr txBox="1"/>
          <p:nvPr/>
        </p:nvSpPr>
        <p:spPr>
          <a:xfrm>
            <a:off x="11306175" y="6512592"/>
            <a:ext cx="706400" cy="232000"/>
          </a:xfrm>
          <a:prstGeom prst="rect">
            <a:avLst/>
          </a:prstGeom>
          <a:noFill/>
          <a:ln>
            <a:noFill/>
          </a:ln>
        </p:spPr>
        <p:txBody>
          <a:bodyPr spcFirstLastPara="1" wrap="square" lIns="91433" tIns="45700" rIns="91433" bIns="45700" anchor="t" anchorCtr="0">
            <a:noAutofit/>
          </a:bodyPr>
          <a:lstStyle/>
          <a:p>
            <a:pPr marL="0" marR="0" lvl="0" indent="0" algn="r" rtl="0">
              <a:lnSpc>
                <a:spcPct val="100000"/>
              </a:lnSpc>
              <a:spcBef>
                <a:spcPts val="0"/>
              </a:spcBef>
              <a:spcAft>
                <a:spcPts val="0"/>
              </a:spcAft>
              <a:buClr>
                <a:srgbClr val="000000"/>
              </a:buClr>
              <a:buSzPts val="700"/>
              <a:buFont typeface="Open Sans"/>
              <a:buNone/>
            </a:pPr>
            <a:fld id="{00000000-1234-1234-1234-123412341234}" type="slidenum">
              <a:rPr lang="fr" sz="933" b="0" i="0" u="none" strike="noStrike" cap="none">
                <a:solidFill>
                  <a:srgbClr val="FFFFFF"/>
                </a:solidFill>
                <a:latin typeface="Open Sans"/>
                <a:ea typeface="Open Sans"/>
                <a:cs typeface="Open Sans"/>
                <a:sym typeface="Open Sans"/>
              </a:rPr>
              <a:pPr marL="0" marR="0" lvl="0" indent="0" algn="r" rtl="0">
                <a:lnSpc>
                  <a:spcPct val="100000"/>
                </a:lnSpc>
                <a:spcBef>
                  <a:spcPts val="0"/>
                </a:spcBef>
                <a:spcAft>
                  <a:spcPts val="0"/>
                </a:spcAft>
                <a:buClr>
                  <a:srgbClr val="000000"/>
                </a:buClr>
                <a:buSzPts val="700"/>
                <a:buFont typeface="Open Sans"/>
                <a:buNone/>
              </a:pPr>
              <a:t>‹N°›</a:t>
            </a:fld>
            <a:endParaRPr sz="1467" b="0" i="0" u="none" strike="noStrike" cap="none">
              <a:solidFill>
                <a:srgbClr val="FFFFFF"/>
              </a:solidFill>
              <a:latin typeface="Arial"/>
              <a:ea typeface="Arial"/>
              <a:cs typeface="Arial"/>
              <a:sym typeface="Arial"/>
            </a:endParaRPr>
          </a:p>
        </p:txBody>
      </p:sp>
      <p:pic>
        <p:nvPicPr>
          <p:cNvPr id="53" name="Shape 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06502" y="6445168"/>
            <a:ext cx="978999" cy="303267"/>
          </a:xfrm>
          <a:prstGeom prst="rect">
            <a:avLst/>
          </a:prstGeom>
          <a:noFill/>
          <a:ln>
            <a:noFill/>
          </a:ln>
        </p:spPr>
      </p:pic>
      <p:sp>
        <p:nvSpPr>
          <p:cNvPr id="54" name="Shape 54"/>
          <p:cNvSpPr txBox="1">
            <a:spLocks noGrp="1"/>
          </p:cNvSpPr>
          <p:nvPr>
            <p:ph type="title"/>
          </p:nvPr>
        </p:nvSpPr>
        <p:spPr>
          <a:xfrm>
            <a:off x="790575" y="212561"/>
            <a:ext cx="10515600" cy="574707"/>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3200" b="0" i="0" u="none" strike="noStrike" cap="none">
                <a:solidFill>
                  <a:srgbClr val="002060"/>
                </a:solidFill>
                <a:latin typeface="Open Sans"/>
                <a:ea typeface="Open Sans"/>
                <a:cs typeface="Open Sans"/>
                <a:sym typeface="Open Sans"/>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body" idx="1"/>
          </p:nvPr>
        </p:nvSpPr>
        <p:spPr>
          <a:xfrm>
            <a:off x="1463567" y="1380500"/>
            <a:ext cx="91696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1pPr>
            <a:lvl2pPr marL="1219140" lvl="1"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2pPr>
            <a:lvl3pPr marL="1828709" lvl="2"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3pPr>
            <a:lvl4pPr marL="2438278" lvl="3"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4pPr>
            <a:lvl5pPr marL="3047848" lvl="4"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5pPr>
            <a:lvl6pPr marL="3657418" lvl="5"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6pPr>
            <a:lvl7pPr marL="4266987" lvl="6"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7pPr>
            <a:lvl8pPr marL="4876557" lvl="7"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8pPr>
            <a:lvl9pPr marL="5486126" lvl="8" indent="-423312" rtl="0">
              <a:spcBef>
                <a:spcPts val="0"/>
              </a:spcBef>
              <a:spcAft>
                <a:spcPts val="0"/>
              </a:spcAft>
              <a:buClr>
                <a:srgbClr val="0E3F67"/>
              </a:buClr>
              <a:buSzPts val="1400"/>
              <a:buFont typeface="Open Sans"/>
              <a:buChar char="■"/>
              <a:defRPr>
                <a:solidFill>
                  <a:srgbClr val="0E3F67"/>
                </a:solidFill>
                <a:latin typeface="Open Sans"/>
                <a:ea typeface="Open Sans"/>
                <a:cs typeface="Open Sans"/>
                <a:sym typeface="Open Sans"/>
              </a:defRPr>
            </a:lvl9pPr>
          </a:lstStyle>
          <a:p>
            <a:endParaRPr/>
          </a:p>
        </p:txBody>
      </p:sp>
      <p:sp>
        <p:nvSpPr>
          <p:cNvPr id="16" name="Shape 9">
            <a:extLst>
              <a:ext uri="{FF2B5EF4-FFF2-40B4-BE49-F238E27FC236}">
                <a16:creationId xmlns:a16="http://schemas.microsoft.com/office/drawing/2014/main" id="{312E9E9C-A103-4921-B3AE-AD979E17AC2A}"/>
              </a:ext>
            </a:extLst>
          </p:cNvPr>
          <p:cNvSpPr txBox="1"/>
          <p:nvPr userDrawn="1"/>
        </p:nvSpPr>
        <p:spPr>
          <a:xfrm>
            <a:off x="81567" y="6274800"/>
            <a:ext cx="2369200" cy="7076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None/>
            </a:pPr>
            <a:r>
              <a:rPr lang="fr-FR" sz="933" b="1" dirty="0">
                <a:solidFill>
                  <a:schemeClr val="bg1"/>
                </a:solidFill>
                <a:latin typeface="Open Sans"/>
                <a:ea typeface="Open Sans"/>
                <a:cs typeface="Open Sans"/>
                <a:sym typeface="Open Sans"/>
              </a:rPr>
              <a:t>Info Marketing Offres Voix Mobiles</a:t>
            </a:r>
            <a:endParaRPr sz="933" b="1" dirty="0">
              <a:solidFill>
                <a:schemeClr val="bg1"/>
              </a:solidFill>
              <a:latin typeface="Open Sans"/>
              <a:ea typeface="Open Sans"/>
              <a:cs typeface="Open Sans"/>
              <a:sym typeface="Open Sans"/>
            </a:endParaRPr>
          </a:p>
          <a:p>
            <a:pPr marL="0" lvl="0" indent="0" rtl="0">
              <a:spcBef>
                <a:spcPts val="0"/>
              </a:spcBef>
              <a:spcAft>
                <a:spcPts val="0"/>
              </a:spcAft>
              <a:buNone/>
            </a:pPr>
            <a:r>
              <a:rPr lang="fr" sz="933" dirty="0">
                <a:solidFill>
                  <a:schemeClr val="bg1"/>
                </a:solidFill>
                <a:latin typeface="Open Sans Light"/>
                <a:ea typeface="Open Sans Light"/>
                <a:cs typeface="Open Sans Light"/>
                <a:sym typeface="Open Sans Light"/>
              </a:rPr>
              <a:t>Bouygues Telecom Entreprises 2020</a:t>
            </a:r>
            <a:endParaRPr sz="933" dirty="0">
              <a:solidFill>
                <a:schemeClr val="bg1"/>
              </a:solidFill>
              <a:latin typeface="Open Sans Light"/>
              <a:ea typeface="Open Sans Light"/>
              <a:cs typeface="Open Sans Light"/>
              <a:sym typeface="Open Sans Light"/>
            </a:endParaRPr>
          </a:p>
        </p:txBody>
      </p:sp>
      <p:sp>
        <p:nvSpPr>
          <p:cNvPr id="17" name="ZoneTexte 16">
            <a:extLst>
              <a:ext uri="{FF2B5EF4-FFF2-40B4-BE49-F238E27FC236}">
                <a16:creationId xmlns:a16="http://schemas.microsoft.com/office/drawing/2014/main" id="{B0E3BC18-A258-4035-8893-B91799E348ED}"/>
              </a:ext>
            </a:extLst>
          </p:cNvPr>
          <p:cNvSpPr txBox="1"/>
          <p:nvPr userDrawn="1"/>
        </p:nvSpPr>
        <p:spPr>
          <a:xfrm>
            <a:off x="7736620" y="6413150"/>
            <a:ext cx="3689405" cy="415755"/>
          </a:xfrm>
          <a:prstGeom prst="rect">
            <a:avLst/>
          </a:prstGeom>
          <a:noFill/>
        </p:spPr>
        <p:txBody>
          <a:bodyPr wrap="square" rtlCol="0">
            <a:spAutoFit/>
          </a:bodyPr>
          <a:lstStyle/>
          <a:p>
            <a:pPr algn="r"/>
            <a:r>
              <a:rPr lang="fr-FR" sz="1051" dirty="0">
                <a:solidFill>
                  <a:schemeClr val="bg1"/>
                </a:solidFill>
              </a:rPr>
              <a:t>Confidentiel</a:t>
            </a:r>
          </a:p>
          <a:p>
            <a:pPr algn="r"/>
            <a:r>
              <a:rPr lang="fr-FR" sz="1051" dirty="0">
                <a:solidFill>
                  <a:schemeClr val="bg1"/>
                </a:solidFill>
              </a:rPr>
              <a:t>A usage interne uniquement</a:t>
            </a:r>
          </a:p>
        </p:txBody>
      </p:sp>
    </p:spTree>
    <p:extLst>
      <p:ext uri="{BB962C8B-B14F-4D97-AF65-F5344CB8AC3E}">
        <p14:creationId xmlns:p14="http://schemas.microsoft.com/office/powerpoint/2010/main" val="4045106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lide texte bleu V1">
    <p:spTree>
      <p:nvGrpSpPr>
        <p:cNvPr id="1" name=""/>
        <p:cNvGrpSpPr/>
        <p:nvPr/>
      </p:nvGrpSpPr>
      <p:grpSpPr>
        <a:xfrm>
          <a:off x="0" y="0"/>
          <a:ext cx="0" cy="0"/>
          <a:chOff x="0" y="0"/>
          <a:chExt cx="0" cy="0"/>
        </a:xfrm>
      </p:grpSpPr>
      <p:pic>
        <p:nvPicPr>
          <p:cNvPr id="6" name="Shape 157">
            <a:extLst>
              <a:ext uri="{FF2B5EF4-FFF2-40B4-BE49-F238E27FC236}">
                <a16:creationId xmlns:a16="http://schemas.microsoft.com/office/drawing/2014/main" id="{2CF66970-5BDA-49C1-8D03-BE998C0AF27C}"/>
              </a:ext>
            </a:extLst>
          </p:cNvPr>
          <p:cNvPicPr preferRelativeResize="0"/>
          <p:nvPr userDrawn="1"/>
        </p:nvPicPr>
        <p:blipFill rotWithShape="1">
          <a:blip r:embed="rId2">
            <a:alphaModFix amt="7840"/>
          </a:blip>
          <a:srcRect l="30573"/>
          <a:stretch/>
        </p:blipFill>
        <p:spPr>
          <a:xfrm>
            <a:off x="0" y="-119191"/>
            <a:ext cx="4572000" cy="8793636"/>
          </a:xfrm>
          <a:prstGeom prst="rect">
            <a:avLst/>
          </a:prstGeom>
          <a:noFill/>
          <a:ln>
            <a:noFill/>
          </a:ln>
        </p:spPr>
      </p:pic>
      <p:sp>
        <p:nvSpPr>
          <p:cNvPr id="7" name="Shape 309">
            <a:extLst>
              <a:ext uri="{FF2B5EF4-FFF2-40B4-BE49-F238E27FC236}">
                <a16:creationId xmlns:a16="http://schemas.microsoft.com/office/drawing/2014/main" id="{FA73A6EC-A1AF-47FE-92C4-1C1E3937F21D}"/>
              </a:ext>
            </a:extLst>
          </p:cNvPr>
          <p:cNvSpPr txBox="1"/>
          <p:nvPr userDrawn="1"/>
        </p:nvSpPr>
        <p:spPr>
          <a:xfrm>
            <a:off x="1" y="297025"/>
            <a:ext cx="594300" cy="1740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 name="Shape 31">
            <a:extLst>
              <a:ext uri="{FF2B5EF4-FFF2-40B4-BE49-F238E27FC236}">
                <a16:creationId xmlns:a16="http://schemas.microsoft.com/office/drawing/2014/main" id="{76A53F72-159B-4C85-87DE-66EAC669BA2E}"/>
              </a:ext>
            </a:extLst>
          </p:cNvPr>
          <p:cNvSpPr txBox="1">
            <a:spLocks noGrp="1"/>
          </p:cNvSpPr>
          <p:nvPr>
            <p:ph type="body" idx="1"/>
          </p:nvPr>
        </p:nvSpPr>
        <p:spPr>
          <a:xfrm>
            <a:off x="723901" y="1380500"/>
            <a:ext cx="10439400"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chemeClr val="bg1"/>
              </a:buClr>
              <a:buSzPct val="100000"/>
              <a:buFont typeface="Arial" panose="020B0604020202020204" pitchFamily="34" charset="0"/>
              <a:buChar char="•"/>
              <a:defRPr sz="2400" kern="1200">
                <a:solidFill>
                  <a:schemeClr val="bg1"/>
                </a:solidFill>
                <a:latin typeface="Open Sans"/>
                <a:ea typeface="+mj-ea"/>
                <a:cs typeface="+mj-c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pPr lvl="0"/>
            <a:r>
              <a:rPr lang="fr-FR"/>
              <a:t>Modifier les styles du texte du masque</a:t>
            </a:r>
          </a:p>
        </p:txBody>
      </p:sp>
      <p:sp>
        <p:nvSpPr>
          <p:cNvPr id="8" name="Titre 1">
            <a:extLst>
              <a:ext uri="{FF2B5EF4-FFF2-40B4-BE49-F238E27FC236}">
                <a16:creationId xmlns:a16="http://schemas.microsoft.com/office/drawing/2014/main" id="{004FED64-6B49-4521-9232-AFE9606ED277}"/>
              </a:ext>
            </a:extLst>
          </p:cNvPr>
          <p:cNvSpPr>
            <a:spLocks noGrp="1"/>
          </p:cNvSpPr>
          <p:nvPr>
            <p:ph type="ctrTitle"/>
          </p:nvPr>
        </p:nvSpPr>
        <p:spPr>
          <a:xfrm>
            <a:off x="609600" y="0"/>
            <a:ext cx="9144000" cy="611619"/>
          </a:xfrm>
        </p:spPr>
        <p:txBody>
          <a:bodyPr anchor="b">
            <a:normAutofit/>
          </a:bodyPr>
          <a:lstStyle>
            <a:lvl1pPr algn="l">
              <a:defRPr sz="2800"/>
            </a:lvl1pPr>
          </a:lstStyle>
          <a:p>
            <a:r>
              <a:rPr lang="fr-FR"/>
              <a:t>Modifiez le style du titre</a:t>
            </a:r>
            <a:endParaRPr lang="fr-FR" dirty="0"/>
          </a:p>
        </p:txBody>
      </p:sp>
    </p:spTree>
    <p:extLst>
      <p:ext uri="{BB962C8B-B14F-4D97-AF65-F5344CB8AC3E}">
        <p14:creationId xmlns:p14="http://schemas.microsoft.com/office/powerpoint/2010/main" val="34421702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ide texte blanc V1">
    <p:spTree>
      <p:nvGrpSpPr>
        <p:cNvPr id="1" name=""/>
        <p:cNvGrpSpPr/>
        <p:nvPr/>
      </p:nvGrpSpPr>
      <p:grpSpPr>
        <a:xfrm>
          <a:off x="0" y="0"/>
          <a:ext cx="0" cy="0"/>
          <a:chOff x="0" y="0"/>
          <a:chExt cx="0" cy="0"/>
        </a:xfrm>
      </p:grpSpPr>
      <p:pic>
        <p:nvPicPr>
          <p:cNvPr id="7" name="Shape 206">
            <a:extLst>
              <a:ext uri="{FF2B5EF4-FFF2-40B4-BE49-F238E27FC236}">
                <a16:creationId xmlns:a16="http://schemas.microsoft.com/office/drawing/2014/main" id="{C4CE014C-C106-407B-BFF7-F94E9B1A2D90}"/>
              </a:ext>
            </a:extLst>
          </p:cNvPr>
          <p:cNvPicPr preferRelativeResize="0"/>
          <p:nvPr userDrawn="1"/>
        </p:nvPicPr>
        <p:blipFill rotWithShape="1">
          <a:blip r:embed="rId2">
            <a:alphaModFix/>
          </a:blip>
          <a:srcRect l="35922" t="2976" b="33089"/>
          <a:stretch/>
        </p:blipFill>
        <p:spPr>
          <a:xfrm>
            <a:off x="1" y="1"/>
            <a:ext cx="4819697" cy="6351375"/>
          </a:xfrm>
          <a:prstGeom prst="rect">
            <a:avLst/>
          </a:prstGeom>
          <a:noFill/>
          <a:ln>
            <a:noFill/>
          </a:ln>
        </p:spPr>
      </p:pic>
      <p:sp>
        <p:nvSpPr>
          <p:cNvPr id="13" name="Titre 1">
            <a:extLst>
              <a:ext uri="{FF2B5EF4-FFF2-40B4-BE49-F238E27FC236}">
                <a16:creationId xmlns:a16="http://schemas.microsoft.com/office/drawing/2014/main" id="{F9B5C898-6481-4135-A3B7-7D58A246616F}"/>
              </a:ext>
            </a:extLst>
          </p:cNvPr>
          <p:cNvSpPr>
            <a:spLocks noGrp="1"/>
          </p:cNvSpPr>
          <p:nvPr>
            <p:ph type="ctrTitle"/>
          </p:nvPr>
        </p:nvSpPr>
        <p:spPr>
          <a:xfrm>
            <a:off x="609600" y="-12358"/>
            <a:ext cx="9144000" cy="611619"/>
          </a:xfrm>
          <a:prstGeom prst="rect">
            <a:avLst/>
          </a:prstGeom>
        </p:spPr>
        <p:txBody>
          <a:bodyPr anchor="b">
            <a:normAutofit/>
          </a:bodyPr>
          <a:lstStyle>
            <a:lvl1pPr marL="186258" indent="0" algn="l" defTabSz="914377" rtl="0" eaLnBrk="1" latinLnBrk="0" hangingPunct="1">
              <a:lnSpc>
                <a:spcPct val="90000"/>
              </a:lnSpc>
              <a:spcBef>
                <a:spcPts val="0"/>
              </a:spcBef>
              <a:spcAft>
                <a:spcPts val="0"/>
              </a:spcAft>
              <a:buClr>
                <a:srgbClr val="002649"/>
              </a:buClr>
              <a:buSzPts val="1400"/>
              <a:buFontTx/>
              <a:buNone/>
              <a:defRPr lang="fr-FR" sz="2800" kern="1200" dirty="0">
                <a:solidFill>
                  <a:srgbClr val="002060"/>
                </a:solidFill>
                <a:latin typeface="Open Sans"/>
                <a:ea typeface="+mj-ea"/>
                <a:cs typeface="+mj-cs"/>
              </a:defRPr>
            </a:lvl1pPr>
          </a:lstStyle>
          <a:p>
            <a:r>
              <a:rPr lang="fr-FR" dirty="0"/>
              <a:t>Modifiez le style du titre</a:t>
            </a:r>
          </a:p>
        </p:txBody>
      </p:sp>
      <p:sp>
        <p:nvSpPr>
          <p:cNvPr id="14" name="Shape 31">
            <a:extLst>
              <a:ext uri="{FF2B5EF4-FFF2-40B4-BE49-F238E27FC236}">
                <a16:creationId xmlns:a16="http://schemas.microsoft.com/office/drawing/2014/main" id="{1F64148E-3B07-43D0-905E-A93D5F8D5128}"/>
              </a:ext>
            </a:extLst>
          </p:cNvPr>
          <p:cNvSpPr txBox="1">
            <a:spLocks noGrp="1"/>
          </p:cNvSpPr>
          <p:nvPr>
            <p:ph type="body" idx="1"/>
          </p:nvPr>
        </p:nvSpPr>
        <p:spPr>
          <a:xfrm>
            <a:off x="609602" y="1380500"/>
            <a:ext cx="10023567" cy="4475600"/>
          </a:xfrm>
          <a:prstGeom prst="rect">
            <a:avLst/>
          </a:prstGeom>
          <a:noFill/>
          <a:ln>
            <a:noFill/>
          </a:ln>
        </p:spPr>
        <p:txBody>
          <a:bodyPr spcFirstLastPara="1" wrap="square" lIns="91425" tIns="91425" rIns="91425" bIns="91425" anchor="t" anchorCtr="0"/>
          <a:lstStyle>
            <a:lvl1pPr marL="609570" lvl="0" indent="-423312" rtl="0">
              <a:spcBef>
                <a:spcPts val="0"/>
              </a:spcBef>
              <a:spcAft>
                <a:spcPts val="0"/>
              </a:spcAft>
              <a:buClr>
                <a:srgbClr val="002649"/>
              </a:buClr>
              <a:buSzPct val="100000"/>
              <a:buFont typeface="Arial" panose="020B0604020202020204" pitchFamily="34" charset="0"/>
              <a:buChar char="•"/>
              <a:defRPr sz="2400" kern="1200">
                <a:solidFill>
                  <a:srgbClr val="002060"/>
                </a:solidFill>
                <a:latin typeface="Open Sans"/>
                <a:ea typeface="+mj-ea"/>
                <a:cs typeface="+mj-cs"/>
              </a:defRPr>
            </a:lvl1pPr>
            <a:lvl2pPr marL="1219140" lvl="1"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828709" lvl="2"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2438278" lvl="3"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3047848" lvl="4"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3657418" lvl="5"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4266987" lvl="6"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4876557" lvl="7"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5486126" lvl="8" indent="-423312" rtl="0">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dirty="0"/>
          </a:p>
        </p:txBody>
      </p:sp>
      <p:sp>
        <p:nvSpPr>
          <p:cNvPr id="6" name="Shape 162">
            <a:extLst>
              <a:ext uri="{FF2B5EF4-FFF2-40B4-BE49-F238E27FC236}">
                <a16:creationId xmlns:a16="http://schemas.microsoft.com/office/drawing/2014/main" id="{AD4575D2-81B4-465D-8508-82C11C3A3FEA}"/>
              </a:ext>
            </a:extLst>
          </p:cNvPr>
          <p:cNvSpPr txBox="1"/>
          <p:nvPr userDrawn="1"/>
        </p:nvSpPr>
        <p:spPr>
          <a:xfrm>
            <a:off x="1" y="297025"/>
            <a:ext cx="594300" cy="174000"/>
          </a:xfrm>
          <a:prstGeom prst="rect">
            <a:avLst/>
          </a:prstGeom>
          <a:solidFill>
            <a:srgbClr val="15356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7695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F8AAAE-6E85-4A34-92F2-EAA02059369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EEF1985-CA60-4132-98A1-65474CD72D9E}"/>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4" name="Espace réservé du pied de page 3">
            <a:extLst>
              <a:ext uri="{FF2B5EF4-FFF2-40B4-BE49-F238E27FC236}">
                <a16:creationId xmlns:a16="http://schemas.microsoft.com/office/drawing/2014/main" id="{5BFBEF89-CB8D-4831-B8A6-BFEBB589D7B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81B1982-F57B-4DDC-8C23-3DF1E343B1EC}"/>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23581345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8" name="Espace réservé de la date 7"/>
          <p:cNvSpPr>
            <a:spLocks noGrp="1"/>
          </p:cNvSpPr>
          <p:nvPr>
            <p:ph type="dt" sz="half" idx="10"/>
          </p:nvPr>
        </p:nvSpPr>
        <p:spPr bwMode="gray">
          <a:xfrm>
            <a:off x="0" y="0"/>
            <a:ext cx="240000" cy="240000"/>
          </a:xfrm>
          <a:ln>
            <a:solidFill>
              <a:schemeClr val="accent1">
                <a:alpha val="0"/>
              </a:schemeClr>
            </a:solidFill>
          </a:ln>
        </p:spPr>
        <p:txBody>
          <a:bodyPr/>
          <a:lstStyle>
            <a:lvl1pPr>
              <a:defRPr sz="133" cap="all" baseline="0">
                <a:solidFill>
                  <a:schemeClr val="bg1">
                    <a:alpha val="0"/>
                  </a:schemeClr>
                </a:solidFill>
                <a:latin typeface="Bouygues Read Semibold" pitchFamily="50" charset="0"/>
              </a:defRPr>
            </a:lvl1pPr>
          </a:lstStyle>
          <a:p>
            <a:r>
              <a:rPr lang="fr-FR"/>
              <a:t>émetteur</a:t>
            </a:r>
            <a:endParaRPr lang="fr-FR" dirty="0"/>
          </a:p>
        </p:txBody>
      </p:sp>
      <p:sp>
        <p:nvSpPr>
          <p:cNvPr id="3" name="Sous-titre 2"/>
          <p:cNvSpPr>
            <a:spLocks noGrp="1"/>
          </p:cNvSpPr>
          <p:nvPr>
            <p:ph type="subTitle" idx="1" hasCustomPrompt="1"/>
          </p:nvPr>
        </p:nvSpPr>
        <p:spPr bwMode="gray">
          <a:xfrm>
            <a:off x="576000" y="4121561"/>
            <a:ext cx="11040000" cy="810201"/>
          </a:xfrm>
        </p:spPr>
        <p:txBody>
          <a:bodyPr/>
          <a:lstStyle>
            <a:lvl1pPr marL="0" indent="0" algn="ctr">
              <a:buNone/>
              <a:defRPr sz="240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dirty="0"/>
              <a:t>Lieu</a:t>
            </a:r>
          </a:p>
        </p:txBody>
      </p:sp>
      <p:sp>
        <p:nvSpPr>
          <p:cNvPr id="2" name="Titre 1"/>
          <p:cNvSpPr>
            <a:spLocks noGrp="1"/>
          </p:cNvSpPr>
          <p:nvPr>
            <p:ph type="title" hasCustomPrompt="1"/>
          </p:nvPr>
        </p:nvSpPr>
        <p:spPr bwMode="gray">
          <a:xfrm>
            <a:off x="576000" y="1603704"/>
            <a:ext cx="11040000" cy="1968000"/>
          </a:xfrm>
        </p:spPr>
        <p:txBody>
          <a:bodyPr anchor="b" anchorCtr="0"/>
          <a:lstStyle>
            <a:lvl1pPr algn="ctr">
              <a:defRPr>
                <a:solidFill>
                  <a:schemeClr val="bg2"/>
                </a:solidFill>
              </a:defRPr>
            </a:lvl1pPr>
          </a:lstStyle>
          <a:p>
            <a:r>
              <a:rPr lang="fr-FR" dirty="0"/>
              <a:t>Titre</a:t>
            </a:r>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a:t>INFOMARKETING OFFRES MOBILES DEGRESSIVES</a:t>
            </a:r>
            <a:endParaRPr lang="fr-FR" dirty="0"/>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256002" y="5280001"/>
            <a:ext cx="1679997" cy="1439999"/>
          </a:xfrm>
          <a:prstGeom prst="rect">
            <a:avLst/>
          </a:prstGeom>
        </p:spPr>
      </p:pic>
      <p:sp>
        <p:nvSpPr>
          <p:cNvPr id="6" name="Espace réservé du texte 5"/>
          <p:cNvSpPr>
            <a:spLocks noGrp="1"/>
          </p:cNvSpPr>
          <p:nvPr>
            <p:ph type="body" sz="quarter" idx="13" hasCustomPrompt="1"/>
          </p:nvPr>
        </p:nvSpPr>
        <p:spPr bwMode="gray">
          <a:xfrm>
            <a:off x="3696000" y="470400"/>
            <a:ext cx="4800000" cy="403200"/>
          </a:xfrm>
        </p:spPr>
        <p:txBody>
          <a:bodyPr anchor="ctr" anchorCtr="0"/>
          <a:lstStyle>
            <a:lvl1pPr algn="ctr">
              <a:defRPr baseline="0">
                <a:solidFill>
                  <a:schemeClr val="bg2"/>
                </a:solidFill>
                <a:latin typeface="Bouygues Read Semibold" pitchFamily="50" charset="0"/>
              </a:defRPr>
            </a:lvl1pPr>
          </a:lstStyle>
          <a:p>
            <a:pPr lvl="0"/>
            <a:r>
              <a:rPr lang="fr-FR" dirty="0"/>
              <a:t>xx/xx/xx</a:t>
            </a:r>
          </a:p>
        </p:txBody>
      </p:sp>
    </p:spTree>
    <p:extLst>
      <p:ext uri="{BB962C8B-B14F-4D97-AF65-F5344CB8AC3E}">
        <p14:creationId xmlns:p14="http://schemas.microsoft.com/office/powerpoint/2010/main" val="39571483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94689" y="192011"/>
            <a:ext cx="11802619" cy="6473976"/>
          </a:xfrm>
          <a:prstGeom prst="rect">
            <a:avLst/>
          </a:prstGeom>
        </p:spPr>
      </p:pic>
      <p:sp>
        <p:nvSpPr>
          <p:cNvPr id="2" name="Titre 1"/>
          <p:cNvSpPr>
            <a:spLocks noGrp="1"/>
          </p:cNvSpPr>
          <p:nvPr>
            <p:ph type="title" hasCustomPrompt="1"/>
          </p:nvPr>
        </p:nvSpPr>
        <p:spPr bwMode="gray">
          <a:xfrm>
            <a:off x="743999" y="1028261"/>
            <a:ext cx="11040000" cy="1152000"/>
          </a:xfrm>
        </p:spPr>
        <p:txBody>
          <a:bodyPr/>
          <a:lstStyle>
            <a:lvl1pPr>
              <a:defRPr/>
            </a:lvl1pPr>
          </a:lstStyle>
          <a:p>
            <a:r>
              <a:rPr lang="fr-FR" dirty="0"/>
              <a:t>Titre</a:t>
            </a:r>
          </a:p>
        </p:txBody>
      </p:sp>
      <p:sp>
        <p:nvSpPr>
          <p:cNvPr id="8" name="Espace réservé du texte 7"/>
          <p:cNvSpPr>
            <a:spLocks noGrp="1"/>
          </p:cNvSpPr>
          <p:nvPr>
            <p:ph type="body" sz="quarter" idx="13" hasCustomPrompt="1"/>
          </p:nvPr>
        </p:nvSpPr>
        <p:spPr bwMode="gray">
          <a:xfrm>
            <a:off x="743999" y="2421465"/>
            <a:ext cx="11040000" cy="3600000"/>
          </a:xfrm>
        </p:spPr>
        <p:txBody>
          <a:bodyPr/>
          <a:lstStyle>
            <a:lvl1pPr>
              <a:spcAft>
                <a:spcPts val="3867"/>
              </a:spcAft>
              <a:tabLst>
                <a:tab pos="2988659" algn="l"/>
              </a:tabLst>
              <a:defRPr sz="1800" baseline="0">
                <a:solidFill>
                  <a:schemeClr val="tx2"/>
                </a:solidFill>
              </a:defRPr>
            </a:lvl1pPr>
          </a:lstStyle>
          <a:p>
            <a:pPr lvl="0"/>
            <a:r>
              <a:rPr lang="fr-FR" dirty="0"/>
              <a:t>texte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7" name="Espace réservé de la date 6"/>
          <p:cNvSpPr>
            <a:spLocks noGrp="1"/>
          </p:cNvSpPr>
          <p:nvPr>
            <p:ph type="dt" sz="half" idx="14"/>
          </p:nvPr>
        </p:nvSpPr>
        <p:spPr bwMode="gray"/>
        <p:txBody>
          <a:bodyPr/>
          <a:lstStyle/>
          <a:p>
            <a:r>
              <a:rPr lang="fr-FR"/>
              <a:t>émetteur</a:t>
            </a:r>
            <a:endParaRPr lang="fr-FR" dirty="0"/>
          </a:p>
        </p:txBody>
      </p:sp>
      <p:sp>
        <p:nvSpPr>
          <p:cNvPr id="10" name="Espace réservé du pied de page 9"/>
          <p:cNvSpPr>
            <a:spLocks noGrp="1"/>
          </p:cNvSpPr>
          <p:nvPr>
            <p:ph type="ftr" sz="quarter" idx="15"/>
          </p:nvPr>
        </p:nvSpPr>
        <p:spPr bwMode="gray"/>
        <p:txBody>
          <a:bodyPr/>
          <a:lstStyle/>
          <a:p>
            <a:pPr algn="l"/>
            <a:r>
              <a:rPr lang="fr-FR" dirty="0"/>
              <a:t>INFOMARKETING OFFRES MOBILES DEGRESSIVES</a:t>
            </a:r>
          </a:p>
        </p:txBody>
      </p:sp>
      <p:sp>
        <p:nvSpPr>
          <p:cNvPr id="11" name="Espace réservé du numéro de diapositive 10"/>
          <p:cNvSpPr>
            <a:spLocks noGrp="1"/>
          </p:cNvSpPr>
          <p:nvPr>
            <p:ph type="sldNum" sz="quarter" idx="16"/>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1808171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8" y="0"/>
            <a:ext cx="12188385" cy="6857997"/>
          </a:xfrm>
          <a:prstGeom prst="rect">
            <a:avLst/>
          </a:prstGeom>
        </p:spPr>
      </p:pic>
      <p:sp>
        <p:nvSpPr>
          <p:cNvPr id="2" name="Titre 1"/>
          <p:cNvSpPr>
            <a:spLocks noGrp="1"/>
          </p:cNvSpPr>
          <p:nvPr>
            <p:ph type="title" hasCustomPrompt="1"/>
          </p:nvPr>
        </p:nvSpPr>
        <p:spPr bwMode="gray">
          <a:xfrm>
            <a:off x="576000" y="1029000"/>
            <a:ext cx="11040000" cy="4800000"/>
          </a:xfrm>
        </p:spPr>
        <p:txBody>
          <a:bodyPr anchor="ctr" anchorCtr="0"/>
          <a:lstStyle>
            <a:lvl1pPr algn="ctr">
              <a:defRPr sz="6133">
                <a:solidFill>
                  <a:schemeClr val="bg2"/>
                </a:solidFill>
              </a:defRPr>
            </a:lvl1pPr>
          </a:lstStyle>
          <a:p>
            <a:r>
              <a:rPr lang="fr-FR" dirty="0"/>
              <a:t>Titre</a:t>
            </a:r>
          </a:p>
        </p:txBody>
      </p:sp>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
        <p:nvSpPr>
          <p:cNvPr id="6" name="Espace réservé de la date 5"/>
          <p:cNvSpPr>
            <a:spLocks noGrp="1"/>
          </p:cNvSpPr>
          <p:nvPr>
            <p:ph type="dt" sz="half" idx="10"/>
          </p:nvPr>
        </p:nvSpPr>
        <p:spPr bwMode="gray"/>
        <p:txBody>
          <a:bodyPr/>
          <a:lstStyle/>
          <a:p>
            <a:r>
              <a:rPr lang="fr-FR"/>
              <a:t>émetteur</a:t>
            </a:r>
            <a:endParaRPr lang="fr-FR" dirty="0"/>
          </a:p>
        </p:txBody>
      </p:sp>
      <p:sp>
        <p:nvSpPr>
          <p:cNvPr id="7" name="Espace réservé du pied de page 6"/>
          <p:cNvSpPr>
            <a:spLocks noGrp="1"/>
          </p:cNvSpPr>
          <p:nvPr>
            <p:ph type="ftr" sz="quarter" idx="11"/>
          </p:nvPr>
        </p:nvSpPr>
        <p:spPr bwMode="gray"/>
        <p:txBody>
          <a:bodyPr/>
          <a:lstStyle/>
          <a:p>
            <a:pPr algn="l"/>
            <a:r>
              <a:rPr lang="fr-FR" dirty="0"/>
              <a:t>INFOMARKETING OFFRES MOBILES DEGRESSIVES</a:t>
            </a:r>
          </a:p>
        </p:txBody>
      </p:sp>
      <p:sp>
        <p:nvSpPr>
          <p:cNvPr id="11" name="Espace réservé du numéro de diapositive 10"/>
          <p:cNvSpPr>
            <a:spLocks noGrp="1"/>
          </p:cNvSpPr>
          <p:nvPr>
            <p:ph type="sldNum" sz="quarter" idx="12"/>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8947051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itation">
    <p:spTree>
      <p:nvGrpSpPr>
        <p:cNvPr id="1" name=""/>
        <p:cNvGrpSpPr/>
        <p:nvPr/>
      </p:nvGrpSpPr>
      <p:grpSpPr>
        <a:xfrm>
          <a:off x="0" y="0"/>
          <a:ext cx="0" cy="0"/>
          <a:chOff x="0" y="0"/>
          <a:chExt cx="0" cy="0"/>
        </a:xfrm>
      </p:grpSpPr>
      <p:sp>
        <p:nvSpPr>
          <p:cNvPr id="6" name="Espace réservé pour une image  7"/>
          <p:cNvSpPr>
            <a:spLocks noGrp="1"/>
          </p:cNvSpPr>
          <p:nvPr>
            <p:ph type="pic" sz="quarter" idx="14" hasCustomPrompt="1"/>
          </p:nvPr>
        </p:nvSpPr>
        <p:spPr bwMode="gray">
          <a:xfrm>
            <a:off x="192000" y="191400"/>
            <a:ext cx="11808000" cy="6475200"/>
          </a:xfrm>
          <a:solidFill>
            <a:schemeClr val="bg1">
              <a:lumMod val="95000"/>
            </a:schemeClr>
          </a:solidFill>
        </p:spPr>
        <p:txBody>
          <a:bodyPr lIns="5040000" tIns="0" anchor="ctr" anchorCtr="0"/>
          <a:lstStyle>
            <a:lvl1pPr algn="l">
              <a:spcAft>
                <a:spcPts val="0"/>
              </a:spcAft>
              <a:defRPr sz="1333">
                <a:solidFill>
                  <a:schemeClr val="bg2"/>
                </a:solidFill>
              </a:defRPr>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2" name="Titre 1"/>
          <p:cNvSpPr>
            <a:spLocks noGrp="1"/>
          </p:cNvSpPr>
          <p:nvPr>
            <p:ph type="title" hasCustomPrompt="1"/>
          </p:nvPr>
        </p:nvSpPr>
        <p:spPr bwMode="gray">
          <a:xfrm>
            <a:off x="1060800" y="0"/>
            <a:ext cx="4320000" cy="6859200"/>
          </a:xfrm>
          <a:blipFill>
            <a:blip r:embed="rId2"/>
            <a:stretch>
              <a:fillRect/>
            </a:stretch>
          </a:blipFill>
        </p:spPr>
        <p:txBody>
          <a:bodyPr rIns="0" bIns="108000" anchor="ctr" anchorCtr="0"/>
          <a:lstStyle>
            <a:lvl1pPr algn="ctr">
              <a:lnSpc>
                <a:spcPct val="83000"/>
              </a:lnSpc>
              <a:defRPr sz="4400" baseline="0">
                <a:solidFill>
                  <a:schemeClr val="bg2"/>
                </a:solidFill>
              </a:defRPr>
            </a:lvl1pPr>
          </a:lstStyle>
          <a:p>
            <a:r>
              <a:rPr lang="fr-FR" dirty="0"/>
              <a:t>Texte</a:t>
            </a:r>
          </a:p>
        </p:txBody>
      </p:sp>
      <p:sp>
        <p:nvSpPr>
          <p:cNvPr id="8" name="Espace réservé du texte 7"/>
          <p:cNvSpPr>
            <a:spLocks noGrp="1"/>
          </p:cNvSpPr>
          <p:nvPr>
            <p:ph type="body" sz="quarter" idx="15" hasCustomPrompt="1"/>
          </p:nvPr>
        </p:nvSpPr>
        <p:spPr bwMode="gray">
          <a:xfrm>
            <a:off x="10320000" y="240000"/>
            <a:ext cx="1680000" cy="720000"/>
          </a:xfrm>
          <a:blipFill>
            <a:blip r:embed="rId3"/>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7" name="Espace réservé de la date 6"/>
          <p:cNvSpPr>
            <a:spLocks noGrp="1"/>
          </p:cNvSpPr>
          <p:nvPr>
            <p:ph type="dt" sz="half" idx="16"/>
          </p:nvPr>
        </p:nvSpPr>
        <p:spPr bwMode="gray"/>
        <p:txBody>
          <a:bodyPr/>
          <a:lstStyle/>
          <a:p>
            <a:r>
              <a:rPr lang="fr-FR"/>
              <a:t>émetteur</a:t>
            </a:r>
            <a:endParaRPr lang="fr-FR" dirty="0"/>
          </a:p>
        </p:txBody>
      </p:sp>
      <p:sp>
        <p:nvSpPr>
          <p:cNvPr id="9" name="Espace réservé du pied de page 8"/>
          <p:cNvSpPr>
            <a:spLocks noGrp="1"/>
          </p:cNvSpPr>
          <p:nvPr>
            <p:ph type="ftr" sz="quarter" idx="17"/>
          </p:nvPr>
        </p:nvSpPr>
        <p:spPr bwMode="gray"/>
        <p:txBody>
          <a:bodyPr/>
          <a:lstStyle/>
          <a:p>
            <a:pPr algn="l"/>
            <a:r>
              <a:rPr lang="fr-FR" dirty="0"/>
              <a:t>INFOMARKETING OFFRES MOBILES DEGRESSIVES</a:t>
            </a:r>
          </a:p>
        </p:txBody>
      </p:sp>
      <p:sp>
        <p:nvSpPr>
          <p:cNvPr id="10" name="Espace réservé du numéro de diapositive 9"/>
          <p:cNvSpPr>
            <a:spLocks noGrp="1"/>
          </p:cNvSpPr>
          <p:nvPr>
            <p:ph type="sldNum" sz="quarter" idx="18"/>
          </p:nvPr>
        </p:nvSpPr>
        <p:spPr bwMode="gray"/>
        <p:txBody>
          <a:bodyPr/>
          <a:lstStyle/>
          <a:p>
            <a:fld id="{733122C9-A0B9-462F-8757-0847AD287B63}" type="slidenum">
              <a:rPr lang="fr-FR" smtClean="0"/>
              <a:pPr/>
              <a:t>‹N°›</a:t>
            </a:fld>
            <a:endParaRPr lang="fr-FR" dirty="0"/>
          </a:p>
        </p:txBody>
      </p:sp>
      <p:sp>
        <p:nvSpPr>
          <p:cNvPr id="4" name="Espace réservé du texte 3"/>
          <p:cNvSpPr>
            <a:spLocks noGrp="1"/>
          </p:cNvSpPr>
          <p:nvPr>
            <p:ph type="body" sz="quarter" idx="19" hasCustomPrompt="1"/>
          </p:nvPr>
        </p:nvSpPr>
        <p:spPr bwMode="gray">
          <a:xfrm>
            <a:off x="1060800" y="1268760"/>
            <a:ext cx="1680000" cy="1680000"/>
          </a:xfrm>
        </p:spPr>
        <p:txBody>
          <a:bodyPr anchor="ctr" anchorCtr="0"/>
          <a:lstStyle>
            <a:lvl1pPr algn="ctr">
              <a:defRPr sz="9600" b="1">
                <a:solidFill>
                  <a:schemeClr val="bg2"/>
                </a:solidFill>
                <a:latin typeface="+mj-lt"/>
              </a:defRPr>
            </a:lvl1pPr>
          </a:lstStyle>
          <a:p>
            <a:pPr lvl="0"/>
            <a:r>
              <a:rPr lang="fr-FR" dirty="0"/>
              <a:t>«</a:t>
            </a:r>
          </a:p>
        </p:txBody>
      </p:sp>
      <p:sp>
        <p:nvSpPr>
          <p:cNvPr id="11" name="Espace réservé du texte 3"/>
          <p:cNvSpPr>
            <a:spLocks noGrp="1"/>
          </p:cNvSpPr>
          <p:nvPr>
            <p:ph type="body" sz="quarter" idx="20" hasCustomPrompt="1"/>
          </p:nvPr>
        </p:nvSpPr>
        <p:spPr bwMode="gray">
          <a:xfrm>
            <a:off x="3700800" y="3909053"/>
            <a:ext cx="1680000" cy="1680000"/>
          </a:xfrm>
        </p:spPr>
        <p:txBody>
          <a:bodyPr anchor="ctr" anchorCtr="0"/>
          <a:lstStyle>
            <a:lvl1pPr algn="ctr">
              <a:defRPr sz="9600" b="1">
                <a:solidFill>
                  <a:schemeClr val="bg2"/>
                </a:solidFill>
                <a:latin typeface="+mj-lt"/>
              </a:defRPr>
            </a:lvl1pPr>
          </a:lstStyle>
          <a:p>
            <a:pPr lvl="0"/>
            <a:r>
              <a:rPr lang="fr-FR" dirty="0"/>
              <a:t>»</a:t>
            </a:r>
          </a:p>
        </p:txBody>
      </p:sp>
    </p:spTree>
    <p:extLst>
      <p:ext uri="{BB962C8B-B14F-4D97-AF65-F5344CB8AC3E}">
        <p14:creationId xmlns:p14="http://schemas.microsoft.com/office/powerpoint/2010/main" val="3989108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re et contenu B">
    <p:bg>
      <p:bgPr>
        <a:solidFill>
          <a:schemeClr val="accent3"/>
        </a:solid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baseline="0">
                <a:solidFill>
                  <a:schemeClr val="bg1"/>
                </a:solidFill>
              </a:defRPr>
            </a:lvl4pPr>
            <a:lvl5pPr>
              <a:defRPr>
                <a:solidFill>
                  <a:schemeClr val="bg1"/>
                </a:solidFill>
              </a:defRPr>
            </a:lvl5pPr>
            <a:lvl6pPr>
              <a:defRPr/>
            </a:lvl6pPr>
            <a:lvl7pPr>
              <a:defRPr/>
            </a:lvl7pPr>
            <a:lvl8pPr>
              <a:defRPr/>
            </a:lvl8p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2" name="Titre 1"/>
          <p:cNvSpPr>
            <a:spLocks noGrp="1"/>
          </p:cNvSpPr>
          <p:nvPr>
            <p:ph type="title" hasCustomPrompt="1"/>
          </p:nvPr>
        </p:nvSpPr>
        <p:spPr bwMode="gray"/>
        <p:txBody>
          <a:bodyPr/>
          <a:lstStyle>
            <a:lvl1pPr>
              <a:defRPr>
                <a:solidFill>
                  <a:schemeClr val="bg2"/>
                </a:solidFill>
              </a:defRPr>
            </a:lvl1pPr>
          </a:lstStyle>
          <a:p>
            <a:r>
              <a:rPr lang="fr-FR" dirty="0"/>
              <a:t>Titre</a:t>
            </a:r>
          </a:p>
        </p:txBody>
      </p:sp>
      <p:sp>
        <p:nvSpPr>
          <p:cNvPr id="5" name="Espace réservé de la date 4"/>
          <p:cNvSpPr>
            <a:spLocks noGrp="1"/>
          </p:cNvSpPr>
          <p:nvPr>
            <p:ph type="dt" sz="half" idx="10"/>
          </p:nvPr>
        </p:nvSpPr>
        <p:spPr bwMode="gray"/>
        <p:txBody>
          <a:bodyPr/>
          <a:lstStyle/>
          <a:p>
            <a:r>
              <a:rPr lang="fr-FR"/>
              <a:t>émetteur</a:t>
            </a:r>
            <a:endParaRPr lang="fr-FR" dirty="0"/>
          </a:p>
        </p:txBody>
      </p:sp>
      <p:sp>
        <p:nvSpPr>
          <p:cNvPr id="6" name="Espace réservé du pied de page 5"/>
          <p:cNvSpPr>
            <a:spLocks noGrp="1"/>
          </p:cNvSpPr>
          <p:nvPr>
            <p:ph type="ftr" sz="quarter" idx="11"/>
          </p:nvPr>
        </p:nvSpPr>
        <p:spPr bwMode="gray"/>
        <p:txBody>
          <a:bodyPr/>
          <a:lstStyle/>
          <a:p>
            <a:pPr algn="l"/>
            <a:r>
              <a:rPr lang="fr-FR" dirty="0"/>
              <a:t>INFOMARKETING OFFRES MOBILES DEGRESSIVES</a:t>
            </a:r>
          </a:p>
        </p:txBody>
      </p:sp>
      <p:sp>
        <p:nvSpPr>
          <p:cNvPr id="7" name="Espace réservé du numéro de diapositive 6"/>
          <p:cNvSpPr>
            <a:spLocks noGrp="1"/>
          </p:cNvSpPr>
          <p:nvPr>
            <p:ph type="sldNum" sz="quarter" idx="12"/>
          </p:nvPr>
        </p:nvSpPr>
        <p:spPr bwMode="gray"/>
        <p:txBody>
          <a:bodyPr/>
          <a:lstStyle/>
          <a:p>
            <a:fld id="{733122C9-A0B9-462F-8757-0847AD287B63}" type="slidenum">
              <a:rPr lang="fr-FR" smtClean="0"/>
              <a:pPr/>
              <a:t>‹N°›</a:t>
            </a:fld>
            <a:endParaRPr lang="fr-FR" dirty="0"/>
          </a:p>
        </p:txBody>
      </p:sp>
      <p:pic>
        <p:nvPicPr>
          <p:cNvPr id="8" name="Imag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3120830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et tableau">
    <p:spTree>
      <p:nvGrpSpPr>
        <p:cNvPr id="1" name=""/>
        <p:cNvGrpSpPr/>
        <p:nvPr/>
      </p:nvGrpSpPr>
      <p:grpSpPr>
        <a:xfrm>
          <a:off x="0" y="0"/>
          <a:ext cx="0" cy="0"/>
          <a:chOff x="0" y="0"/>
          <a:chExt cx="0" cy="0"/>
        </a:xfrm>
      </p:grpSpPr>
      <p:sp>
        <p:nvSpPr>
          <p:cNvPr id="7" name="Espace réservé du texte 7"/>
          <p:cNvSpPr>
            <a:spLocks noGrp="1"/>
          </p:cNvSpPr>
          <p:nvPr>
            <p:ph type="body" sz="quarter" idx="13" hasCustomPrompt="1"/>
          </p:nvPr>
        </p:nvSpPr>
        <p:spPr bwMode="gray">
          <a:xfrm>
            <a:off x="828249" y="2495343"/>
            <a:ext cx="5184000" cy="552000"/>
          </a:xfrm>
          <a:solidFill>
            <a:schemeClr val="accent3"/>
          </a:solidFill>
        </p:spPr>
        <p:txBody>
          <a:bodyPr anchor="ctr" anchorCtr="0"/>
          <a:lstStyle>
            <a:lvl1pPr algn="ctr">
              <a:spcAft>
                <a:spcPts val="0"/>
              </a:spcAft>
              <a:defRPr sz="25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9" name="Espace réservé du texte 8"/>
          <p:cNvSpPr>
            <a:spLocks noGrp="1"/>
          </p:cNvSpPr>
          <p:nvPr>
            <p:ph type="body" sz="quarter" idx="14" hasCustomPrompt="1"/>
          </p:nvPr>
        </p:nvSpPr>
        <p:spPr bwMode="gray">
          <a:xfrm>
            <a:off x="828247" y="3049273"/>
            <a:ext cx="5183999"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
        <p:nvSpPr>
          <p:cNvPr id="2" name="Titre 1"/>
          <p:cNvSpPr>
            <a:spLocks noGrp="1"/>
          </p:cNvSpPr>
          <p:nvPr>
            <p:ph type="title" hasCustomPrompt="1"/>
          </p:nvPr>
        </p:nvSpPr>
        <p:spPr bwMode="gray"/>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lvl1pPr>
              <a:defRPr>
                <a:solidFill>
                  <a:srgbClr val="50BFDA"/>
                </a:solidFill>
              </a:defRPr>
            </a:lvl1pPr>
          </a:lstStyle>
          <a:p>
            <a:pPr algn="l"/>
            <a:r>
              <a:rPr lang="fr-FR" dirty="0"/>
              <a:t>INFOMARKETING OFFRES MOBILES DEGRESSIVES</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11" name="Espace réservé du texte 7"/>
          <p:cNvSpPr>
            <a:spLocks noGrp="1"/>
          </p:cNvSpPr>
          <p:nvPr>
            <p:ph type="body" sz="quarter" idx="15" hasCustomPrompt="1"/>
          </p:nvPr>
        </p:nvSpPr>
        <p:spPr bwMode="gray">
          <a:xfrm>
            <a:off x="6183885" y="2495343"/>
            <a:ext cx="5184000" cy="552000"/>
          </a:xfrm>
          <a:solidFill>
            <a:schemeClr val="bg2"/>
          </a:solidFill>
        </p:spPr>
        <p:txBody>
          <a:bodyPr anchor="ctr" anchorCtr="0"/>
          <a:lstStyle>
            <a:lvl1pPr algn="ctr">
              <a:spcAft>
                <a:spcPts val="0"/>
              </a:spcAft>
              <a:defRPr sz="2533" b="1">
                <a:solidFill>
                  <a:schemeClr val="tx2"/>
                </a:solidFill>
                <a:latin typeface="+mn-lt"/>
              </a:defRPr>
            </a:lvl1pPr>
            <a:lvl2pPr algn="ctr">
              <a:spcAft>
                <a:spcPts val="0"/>
              </a:spcAft>
              <a:defRPr sz="1333">
                <a:solidFill>
                  <a:schemeClr val="bg2"/>
                </a:solidFill>
                <a:latin typeface="Bouygues Read Medium" pitchFamily="50" charset="0"/>
              </a:defRPr>
            </a:lvl2pPr>
          </a:lstStyle>
          <a:p>
            <a:pPr lvl="0"/>
            <a:r>
              <a:rPr lang="fr-FR" dirty="0"/>
              <a:t>Titre</a:t>
            </a:r>
          </a:p>
        </p:txBody>
      </p:sp>
      <p:sp>
        <p:nvSpPr>
          <p:cNvPr id="10" name="Espace réservé du texte 8">
            <a:extLst>
              <a:ext uri="{FF2B5EF4-FFF2-40B4-BE49-F238E27FC236}">
                <a16:creationId xmlns:a16="http://schemas.microsoft.com/office/drawing/2014/main" id="{EF2E2E2A-4EEA-46EC-9A81-E54CB83F577F}"/>
              </a:ext>
            </a:extLst>
          </p:cNvPr>
          <p:cNvSpPr>
            <a:spLocks noGrp="1"/>
          </p:cNvSpPr>
          <p:nvPr>
            <p:ph type="body" sz="quarter" idx="17" hasCustomPrompt="1"/>
          </p:nvPr>
        </p:nvSpPr>
        <p:spPr bwMode="gray">
          <a:xfrm>
            <a:off x="6192587" y="3047343"/>
            <a:ext cx="5184000" cy="2808000"/>
          </a:xfrm>
          <a:ln w="12700" cap="rnd">
            <a:solidFill>
              <a:schemeClr val="bg2"/>
            </a:solidFill>
            <a:prstDash val="sysDot"/>
          </a:ln>
        </p:spPr>
        <p:txBody>
          <a:bodyPr lIns="180000" tIns="216000" rIns="0"/>
          <a:lstStyle>
            <a:lvl1pPr marL="335992" indent="-335992">
              <a:spcBef>
                <a:spcPts val="1733"/>
              </a:spcBef>
              <a:spcAft>
                <a:spcPts val="400"/>
              </a:spcAft>
              <a:buSzPct val="120000"/>
              <a:buFontTx/>
              <a:buBlip>
                <a:blip r:embed="rId2"/>
              </a:buBlip>
              <a:defRPr sz="2400" cap="none" baseline="15000">
                <a:latin typeface="Bouygues Read Semibold" pitchFamily="50" charset="0"/>
              </a:defRPr>
            </a:lvl1pPr>
            <a:lvl2pPr marL="431989" indent="-95998">
              <a:buFont typeface="Bouygues Read" pitchFamily="50" charset="0"/>
              <a:buChar char="-"/>
              <a:defRPr sz="1133">
                <a:solidFill>
                  <a:schemeClr val="tx2"/>
                </a:solidFill>
              </a:defRPr>
            </a:lvl2pPr>
          </a:lstStyle>
          <a:p>
            <a:pPr lvl="0"/>
            <a:r>
              <a:rPr lang="fr-FR" dirty="0"/>
              <a:t>Texte de niveau 1</a:t>
            </a:r>
          </a:p>
          <a:p>
            <a:pPr lvl="1"/>
            <a:r>
              <a:rPr lang="fr-FR" dirty="0"/>
              <a:t>Texte de niveau 2</a:t>
            </a:r>
          </a:p>
        </p:txBody>
      </p:sp>
    </p:spTree>
    <p:extLst>
      <p:ext uri="{BB962C8B-B14F-4D97-AF65-F5344CB8AC3E}">
        <p14:creationId xmlns:p14="http://schemas.microsoft.com/office/powerpoint/2010/main" val="50184188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contenu et visuel">
    <p:spTree>
      <p:nvGrpSpPr>
        <p:cNvPr id="1" name=""/>
        <p:cNvGrpSpPr/>
        <p:nvPr/>
      </p:nvGrpSpPr>
      <p:grpSpPr>
        <a:xfrm>
          <a:off x="0" y="0"/>
          <a:ext cx="0" cy="0"/>
          <a:chOff x="0" y="0"/>
          <a:chExt cx="0" cy="0"/>
        </a:xfrm>
      </p:grpSpPr>
      <p:sp>
        <p:nvSpPr>
          <p:cNvPr id="8" name="Espace réservé pour une image  7"/>
          <p:cNvSpPr>
            <a:spLocks noGrp="1"/>
          </p:cNvSpPr>
          <p:nvPr>
            <p:ph type="pic" sz="quarter" idx="14" hasCustomPrompt="1"/>
          </p:nvPr>
        </p:nvSpPr>
        <p:spPr bwMode="gray">
          <a:xfrm>
            <a:off x="6096000" y="0"/>
            <a:ext cx="6096000" cy="6858000"/>
          </a:xfrm>
          <a:solidFill>
            <a:schemeClr val="bg1">
              <a:lumMod val="95000"/>
            </a:schemeClr>
          </a:solidFill>
        </p:spPr>
        <p:txBody>
          <a:bodyPr tIns="1800000" anchor="ctr" anchorCtr="0"/>
          <a:lstStyle>
            <a:lvl1pPr algn="ctr">
              <a:spcAft>
                <a:spcPts val="0"/>
              </a:spcAft>
              <a:defRPr sz="1333"/>
            </a:lvl1pPr>
          </a:lstStyle>
          <a:p>
            <a:r>
              <a:rPr lang="fr-FR" noProof="0" dirty="0"/>
              <a:t>Sélectionner l’icône pour insérer une image, </a:t>
            </a:r>
            <a:br>
              <a:rPr lang="fr-FR" noProof="0" dirty="0"/>
            </a:br>
            <a:r>
              <a:rPr lang="fr-FR" noProof="0" dirty="0"/>
              <a:t>puis disposer l’image en arrière plan </a:t>
            </a:r>
            <a:br>
              <a:rPr lang="fr-FR" noProof="0" dirty="0"/>
            </a:br>
            <a:r>
              <a:rPr lang="fr-FR" noProof="0" dirty="0"/>
              <a:t>(Sélectionner l’image avec le bouton droit </a:t>
            </a:r>
            <a:br>
              <a:rPr lang="fr-FR" noProof="0" dirty="0"/>
            </a:br>
            <a:r>
              <a:rPr lang="fr-FR" noProof="0" dirty="0"/>
              <a:t>de la souris / Mettre à l’arrière plan)</a:t>
            </a:r>
          </a:p>
        </p:txBody>
      </p:sp>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12" name="Espace réservé du texte 7"/>
          <p:cNvSpPr>
            <a:spLocks noGrp="1"/>
          </p:cNvSpPr>
          <p:nvPr>
            <p:ph type="body" sz="quarter" idx="16" hasCustomPrompt="1"/>
          </p:nvPr>
        </p:nvSpPr>
        <p:spPr bwMode="gray">
          <a:xfrm>
            <a:off x="10320000" y="240000"/>
            <a:ext cx="1680000" cy="720000"/>
          </a:xfrm>
          <a:blipFill>
            <a:blip r:embed="rId2"/>
            <a:stretch>
              <a:fillRect/>
            </a:stretch>
          </a:blipFill>
          <a:ln>
            <a:solidFill>
              <a:schemeClr val="tx1">
                <a:alpha val="0"/>
              </a:schemeClr>
            </a:solidFill>
          </a:ln>
        </p:spPr>
        <p:txBody>
          <a:bodyPr/>
          <a:lstStyle>
            <a:lvl1pPr>
              <a:defRPr sz="133">
                <a:solidFill>
                  <a:schemeClr val="bg2">
                    <a:alpha val="0"/>
                  </a:schemeClr>
                </a:solidFill>
              </a:defRPr>
            </a:lvl1pPr>
          </a:lstStyle>
          <a:p>
            <a:pPr lvl="0"/>
            <a:r>
              <a:rPr lang="fr-FR" dirty="0"/>
              <a:t> </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dirty="0"/>
              <a:t>INFOMARKETING OFFRES MOBILES DEGRESSIVES</a:t>
            </a:r>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22618950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et schéma A">
    <p:spTree>
      <p:nvGrpSpPr>
        <p:cNvPr id="1" name=""/>
        <p:cNvGrpSpPr/>
        <p:nvPr/>
      </p:nvGrpSpPr>
      <p:grpSpPr>
        <a:xfrm>
          <a:off x="0" y="0"/>
          <a:ext cx="0" cy="0"/>
          <a:chOff x="0" y="0"/>
          <a:chExt cx="0" cy="0"/>
        </a:xfrm>
      </p:grpSpPr>
      <p:sp>
        <p:nvSpPr>
          <p:cNvPr id="6" name="Rectangle 5"/>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Espace réservé pour une image  7"/>
          <p:cNvSpPr>
            <a:spLocks noGrp="1"/>
          </p:cNvSpPr>
          <p:nvPr>
            <p:ph type="pic" sz="quarter" idx="15" hasCustomPrompt="1"/>
          </p:nvPr>
        </p:nvSpPr>
        <p:spPr bwMode="gray">
          <a:xfrm>
            <a:off x="201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4" name="Espace réservé pour une image  7"/>
          <p:cNvSpPr>
            <a:spLocks noGrp="1"/>
          </p:cNvSpPr>
          <p:nvPr>
            <p:ph type="pic" sz="quarter" idx="16" hasCustomPrompt="1"/>
          </p:nvPr>
        </p:nvSpPr>
        <p:spPr bwMode="gray">
          <a:xfrm>
            <a:off x="537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15" name="Espace réservé pour une image  7"/>
          <p:cNvSpPr>
            <a:spLocks noGrp="1"/>
          </p:cNvSpPr>
          <p:nvPr>
            <p:ph type="pic" sz="quarter" idx="17" hasCustomPrompt="1"/>
          </p:nvPr>
        </p:nvSpPr>
        <p:spPr bwMode="gray">
          <a:xfrm>
            <a:off x="8736000"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cxnSp>
        <p:nvCxnSpPr>
          <p:cNvPr id="9" name="Connecteur droit 8"/>
          <p:cNvCxnSpPr/>
          <p:nvPr userDrawn="1"/>
        </p:nvCxnSpPr>
        <p:spPr bwMode="gray">
          <a:xfrm>
            <a:off x="4416000"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userDrawn="1"/>
        </p:nvCxnSpPr>
        <p:spPr bwMode="gray">
          <a:xfrm>
            <a:off x="7776000"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 name="Espace réservé du texte 7"/>
          <p:cNvSpPr>
            <a:spLocks noGrp="1"/>
          </p:cNvSpPr>
          <p:nvPr>
            <p:ph type="body" sz="quarter" idx="13" hasCustomPrompt="1"/>
          </p:nvPr>
        </p:nvSpPr>
        <p:spPr bwMode="gray">
          <a:xfrm>
            <a:off x="153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2" name="Espace réservé du texte 11"/>
          <p:cNvSpPr>
            <a:spLocks noGrp="1"/>
          </p:cNvSpPr>
          <p:nvPr>
            <p:ph type="body" sz="quarter" idx="14" hasCustomPrompt="1"/>
          </p:nvPr>
        </p:nvSpPr>
        <p:spPr bwMode="gray">
          <a:xfrm>
            <a:off x="153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7" name="Espace réservé du texte 7"/>
          <p:cNvSpPr>
            <a:spLocks noGrp="1"/>
          </p:cNvSpPr>
          <p:nvPr>
            <p:ph type="body" sz="quarter" idx="18" hasCustomPrompt="1"/>
          </p:nvPr>
        </p:nvSpPr>
        <p:spPr bwMode="gray">
          <a:xfrm>
            <a:off x="4896000"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18" name="Espace réservé du texte 11"/>
          <p:cNvSpPr>
            <a:spLocks noGrp="1"/>
          </p:cNvSpPr>
          <p:nvPr>
            <p:ph type="body" sz="quarter" idx="19" hasCustomPrompt="1"/>
          </p:nvPr>
        </p:nvSpPr>
        <p:spPr bwMode="gray">
          <a:xfrm>
            <a:off x="489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19" name="Espace réservé du texte 7"/>
          <p:cNvSpPr>
            <a:spLocks noGrp="1"/>
          </p:cNvSpPr>
          <p:nvPr>
            <p:ph type="body" sz="quarter" idx="20" hasCustomPrompt="1"/>
          </p:nvPr>
        </p:nvSpPr>
        <p:spPr bwMode="gray">
          <a:xfrm>
            <a:off x="8256000" y="2976000"/>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0" name="Espace réservé du texte 11"/>
          <p:cNvSpPr>
            <a:spLocks noGrp="1"/>
          </p:cNvSpPr>
          <p:nvPr>
            <p:ph type="body" sz="quarter" idx="21" hasCustomPrompt="1"/>
          </p:nvPr>
        </p:nvSpPr>
        <p:spPr bwMode="gray">
          <a:xfrm>
            <a:off x="8256000"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7" name="Espace réservé de la date 6"/>
          <p:cNvSpPr>
            <a:spLocks noGrp="1"/>
          </p:cNvSpPr>
          <p:nvPr>
            <p:ph type="dt" sz="half" idx="22"/>
          </p:nvPr>
        </p:nvSpPr>
        <p:spPr bwMode="gray"/>
        <p:txBody>
          <a:bodyPr/>
          <a:lstStyle/>
          <a:p>
            <a:r>
              <a:rPr lang="fr-FR"/>
              <a:t>émetteur</a:t>
            </a:r>
            <a:endParaRPr lang="fr-FR" dirty="0"/>
          </a:p>
        </p:txBody>
      </p:sp>
      <p:sp>
        <p:nvSpPr>
          <p:cNvPr id="11" name="Espace réservé du pied de page 10"/>
          <p:cNvSpPr>
            <a:spLocks noGrp="1"/>
          </p:cNvSpPr>
          <p:nvPr>
            <p:ph type="ftr" sz="quarter" idx="23"/>
          </p:nvPr>
        </p:nvSpPr>
        <p:spPr bwMode="gray"/>
        <p:txBody>
          <a:bodyPr/>
          <a:lstStyle/>
          <a:p>
            <a:pPr algn="l"/>
            <a:r>
              <a:rPr lang="fr-FR" dirty="0"/>
              <a:t>INFOMARKETING OFFRES MOBILES DEGRESSIVES</a:t>
            </a:r>
          </a:p>
        </p:txBody>
      </p:sp>
      <p:sp>
        <p:nvSpPr>
          <p:cNvPr id="16" name="Espace réservé du numéro de diapositive 15"/>
          <p:cNvSpPr>
            <a:spLocks noGrp="1"/>
          </p:cNvSpPr>
          <p:nvPr>
            <p:ph type="sldNum" sz="quarter" idx="24"/>
          </p:nvPr>
        </p:nvSpPr>
        <p:spPr bwMode="gray"/>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18493218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re et schéma B">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11" name="Espace réservé du pied de page 10"/>
          <p:cNvSpPr>
            <a:spLocks noGrp="1"/>
          </p:cNvSpPr>
          <p:nvPr>
            <p:ph type="ftr" sz="quarter" idx="23"/>
          </p:nvPr>
        </p:nvSpPr>
        <p:spPr bwMode="gray"/>
        <p:txBody>
          <a:bodyPr/>
          <a:lstStyle/>
          <a:p>
            <a:pPr algn="l"/>
            <a:r>
              <a:rPr lang="fr-FR" dirty="0"/>
              <a:t>INFOMARKETING OFFRES MOBILES DEGRESSIVES</a:t>
            </a:r>
          </a:p>
        </p:txBody>
      </p:sp>
      <p:sp>
        <p:nvSpPr>
          <p:cNvPr id="21" name="Rectangle 20">
            <a:extLst>
              <a:ext uri="{FF2B5EF4-FFF2-40B4-BE49-F238E27FC236}">
                <a16:creationId xmlns:a16="http://schemas.microsoft.com/office/drawing/2014/main" id="{7B66079B-6CD3-4E98-A6A8-CC04C54BE7EB}"/>
              </a:ext>
            </a:extLst>
          </p:cNvPr>
          <p:cNvSpPr/>
          <p:nvPr userDrawn="1"/>
        </p:nvSpPr>
        <p:spPr bwMode="gray">
          <a:xfrm>
            <a:off x="0" y="2283600"/>
            <a:ext cx="12192000" cy="457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space réservé pour une image  7">
            <a:extLst>
              <a:ext uri="{FF2B5EF4-FFF2-40B4-BE49-F238E27FC236}">
                <a16:creationId xmlns:a16="http://schemas.microsoft.com/office/drawing/2014/main" id="{F3F384D0-BA2A-4361-819F-733A2AF7796B}"/>
              </a:ext>
            </a:extLst>
          </p:cNvPr>
          <p:cNvSpPr>
            <a:spLocks noGrp="1"/>
          </p:cNvSpPr>
          <p:nvPr>
            <p:ph type="pic" sz="quarter" idx="15" hasCustomPrompt="1"/>
          </p:nvPr>
        </p:nvSpPr>
        <p:spPr bwMode="gray">
          <a:xfrm>
            <a:off x="369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sp>
        <p:nvSpPr>
          <p:cNvPr id="23" name="Espace réservé pour une image  7">
            <a:extLst>
              <a:ext uri="{FF2B5EF4-FFF2-40B4-BE49-F238E27FC236}">
                <a16:creationId xmlns:a16="http://schemas.microsoft.com/office/drawing/2014/main" id="{82EF2A1C-10F9-4528-B6D7-C22B8BA31402}"/>
              </a:ext>
            </a:extLst>
          </p:cNvPr>
          <p:cNvSpPr>
            <a:spLocks noGrp="1"/>
          </p:cNvSpPr>
          <p:nvPr>
            <p:ph type="pic" sz="quarter" idx="16" hasCustomPrompt="1"/>
          </p:nvPr>
        </p:nvSpPr>
        <p:spPr bwMode="gray">
          <a:xfrm>
            <a:off x="7056053" y="3432000"/>
            <a:ext cx="1440000" cy="1440000"/>
          </a:xfrm>
          <a:noFill/>
        </p:spPr>
        <p:txBody>
          <a:bodyPr tIns="540000" anchor="ctr" anchorCtr="0"/>
          <a:lstStyle>
            <a:lvl1pPr algn="ctr">
              <a:spcAft>
                <a:spcPts val="0"/>
              </a:spcAft>
              <a:defRPr sz="1333">
                <a:solidFill>
                  <a:schemeClr val="bg2"/>
                </a:solidFill>
              </a:defRPr>
            </a:lvl1pPr>
          </a:lstStyle>
          <a:p>
            <a:r>
              <a:rPr lang="fr-FR" dirty="0"/>
              <a:t>PICTOGRAMME</a:t>
            </a:r>
          </a:p>
        </p:txBody>
      </p:sp>
      <p:cxnSp>
        <p:nvCxnSpPr>
          <p:cNvPr id="25" name="Connecteur droit 24">
            <a:extLst>
              <a:ext uri="{FF2B5EF4-FFF2-40B4-BE49-F238E27FC236}">
                <a16:creationId xmlns:a16="http://schemas.microsoft.com/office/drawing/2014/main" id="{74AA71DE-DA67-4A14-878A-0021BBA5C67F}"/>
              </a:ext>
            </a:extLst>
          </p:cNvPr>
          <p:cNvCxnSpPr/>
          <p:nvPr userDrawn="1"/>
        </p:nvCxnSpPr>
        <p:spPr bwMode="gray">
          <a:xfrm>
            <a:off x="6096053" y="2736000"/>
            <a:ext cx="0" cy="2880000"/>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Espace réservé du texte 7">
            <a:extLst>
              <a:ext uri="{FF2B5EF4-FFF2-40B4-BE49-F238E27FC236}">
                <a16:creationId xmlns:a16="http://schemas.microsoft.com/office/drawing/2014/main" id="{0449B30A-E130-424D-B36C-49F6014507ED}"/>
              </a:ext>
            </a:extLst>
          </p:cNvPr>
          <p:cNvSpPr>
            <a:spLocks noGrp="1"/>
          </p:cNvSpPr>
          <p:nvPr>
            <p:ph type="body" sz="quarter" idx="13" hasCustomPrompt="1"/>
          </p:nvPr>
        </p:nvSpPr>
        <p:spPr bwMode="gray">
          <a:xfrm>
            <a:off x="321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28" name="Espace réservé du texte 11">
            <a:extLst>
              <a:ext uri="{FF2B5EF4-FFF2-40B4-BE49-F238E27FC236}">
                <a16:creationId xmlns:a16="http://schemas.microsoft.com/office/drawing/2014/main" id="{DA2A075E-F227-4861-8C9D-193951A0D2FA}"/>
              </a:ext>
            </a:extLst>
          </p:cNvPr>
          <p:cNvSpPr>
            <a:spLocks noGrp="1"/>
          </p:cNvSpPr>
          <p:nvPr>
            <p:ph type="body" sz="quarter" idx="14" hasCustomPrompt="1"/>
          </p:nvPr>
        </p:nvSpPr>
        <p:spPr bwMode="gray">
          <a:xfrm>
            <a:off x="321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29" name="Espace réservé du texte 7">
            <a:extLst>
              <a:ext uri="{FF2B5EF4-FFF2-40B4-BE49-F238E27FC236}">
                <a16:creationId xmlns:a16="http://schemas.microsoft.com/office/drawing/2014/main" id="{BF965225-87AF-4D68-8C33-3300B7ED4C71}"/>
              </a:ext>
            </a:extLst>
          </p:cNvPr>
          <p:cNvSpPr>
            <a:spLocks noGrp="1"/>
          </p:cNvSpPr>
          <p:nvPr>
            <p:ph type="body" sz="quarter" idx="18" hasCustomPrompt="1"/>
          </p:nvPr>
        </p:nvSpPr>
        <p:spPr bwMode="gray">
          <a:xfrm>
            <a:off x="6576053" y="2975621"/>
            <a:ext cx="2400000" cy="432000"/>
          </a:xfrm>
        </p:spPr>
        <p:txBody>
          <a:bodyPr/>
          <a:lstStyle>
            <a:lvl1pPr algn="ctr">
              <a:spcAft>
                <a:spcPts val="0"/>
              </a:spcAft>
              <a:defRPr sz="2400" cap="none" baseline="0">
                <a:solidFill>
                  <a:schemeClr val="bg2"/>
                </a:solidFill>
                <a:latin typeface="Bouygues Read Semibold" pitchFamily="50" charset="0"/>
              </a:defRPr>
            </a:lvl1pPr>
          </a:lstStyle>
          <a:p>
            <a:pPr lvl="0"/>
            <a:r>
              <a:rPr lang="fr-FR" dirty="0"/>
              <a:t>Titre</a:t>
            </a:r>
          </a:p>
        </p:txBody>
      </p:sp>
      <p:sp>
        <p:nvSpPr>
          <p:cNvPr id="30" name="Espace réservé du texte 11">
            <a:extLst>
              <a:ext uri="{FF2B5EF4-FFF2-40B4-BE49-F238E27FC236}">
                <a16:creationId xmlns:a16="http://schemas.microsoft.com/office/drawing/2014/main" id="{84266909-99E9-4C1D-AADD-72D349EC5F5C}"/>
              </a:ext>
            </a:extLst>
          </p:cNvPr>
          <p:cNvSpPr>
            <a:spLocks noGrp="1"/>
          </p:cNvSpPr>
          <p:nvPr>
            <p:ph type="body" sz="quarter" idx="19" hasCustomPrompt="1"/>
          </p:nvPr>
        </p:nvSpPr>
        <p:spPr bwMode="gray">
          <a:xfrm>
            <a:off x="6576053" y="4848000"/>
            <a:ext cx="2400000" cy="1008000"/>
          </a:xfrm>
        </p:spPr>
        <p:txBody>
          <a:bodyPr/>
          <a:lstStyle>
            <a:lvl1pPr algn="ctr">
              <a:spcAft>
                <a:spcPts val="0"/>
              </a:spcAft>
              <a:defRPr sz="1600" cap="none" baseline="0">
                <a:solidFill>
                  <a:schemeClr val="bg1"/>
                </a:solidFill>
                <a:latin typeface="Bouygues Read Medium" pitchFamily="50" charset="0"/>
              </a:defRPr>
            </a:lvl1pPr>
          </a:lstStyle>
          <a:p>
            <a:pPr lvl="0"/>
            <a:r>
              <a:rPr lang="fr-FR" dirty="0"/>
              <a:t>Texte</a:t>
            </a:r>
          </a:p>
        </p:txBody>
      </p:sp>
      <p:sp>
        <p:nvSpPr>
          <p:cNvPr id="33" name="Espace réservé de la date 6">
            <a:extLst>
              <a:ext uri="{FF2B5EF4-FFF2-40B4-BE49-F238E27FC236}">
                <a16:creationId xmlns:a16="http://schemas.microsoft.com/office/drawing/2014/main" id="{94951E19-F981-42F4-A98A-64091E486148}"/>
              </a:ext>
            </a:extLst>
          </p:cNvPr>
          <p:cNvSpPr>
            <a:spLocks noGrp="1"/>
          </p:cNvSpPr>
          <p:nvPr>
            <p:ph type="dt" sz="half" idx="22"/>
          </p:nvPr>
        </p:nvSpPr>
        <p:spPr bwMode="gray">
          <a:xfrm>
            <a:off x="0" y="6618000"/>
            <a:ext cx="240000" cy="240000"/>
          </a:xfrm>
        </p:spPr>
        <p:txBody>
          <a:bodyPr/>
          <a:lstStyle/>
          <a:p>
            <a:r>
              <a:rPr lang="fr-FR"/>
              <a:t>émetteur</a:t>
            </a:r>
            <a:endParaRPr lang="fr-FR" dirty="0"/>
          </a:p>
        </p:txBody>
      </p:sp>
      <p:sp>
        <p:nvSpPr>
          <p:cNvPr id="34" name="Espace réservé du numéro de diapositive 15">
            <a:extLst>
              <a:ext uri="{FF2B5EF4-FFF2-40B4-BE49-F238E27FC236}">
                <a16:creationId xmlns:a16="http://schemas.microsoft.com/office/drawing/2014/main" id="{E9396315-191D-44D1-8048-1A6457AAA8A5}"/>
              </a:ext>
            </a:extLst>
          </p:cNvPr>
          <p:cNvSpPr>
            <a:spLocks noGrp="1"/>
          </p:cNvSpPr>
          <p:nvPr>
            <p:ph type="sldNum" sz="quarter" idx="24"/>
          </p:nvPr>
        </p:nvSpPr>
        <p:spPr bwMode="gray">
          <a:xfrm>
            <a:off x="11063999" y="6326051"/>
            <a:ext cx="720000" cy="240000"/>
          </a:xfrm>
        </p:spPr>
        <p:txBody>
          <a:body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6853055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re, contenu et chiffres">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6097805" y="0"/>
            <a:ext cx="6094195" cy="6858000"/>
          </a:xfrm>
          <a:prstGeom prst="rect">
            <a:avLst/>
          </a:prstGeom>
        </p:spPr>
      </p:pic>
      <p:sp>
        <p:nvSpPr>
          <p:cNvPr id="10" name="Titre 9"/>
          <p:cNvSpPr>
            <a:spLocks noGrp="1"/>
          </p:cNvSpPr>
          <p:nvPr>
            <p:ph type="title" hasCustomPrompt="1"/>
          </p:nvPr>
        </p:nvSpPr>
        <p:spPr bwMode="gray">
          <a:xfrm>
            <a:off x="743999" y="1032000"/>
            <a:ext cx="4800000" cy="1152000"/>
          </a:xfrm>
        </p:spPr>
        <p:txBody>
          <a:bodyPr/>
          <a:lstStyle>
            <a:lvl1pPr>
              <a:defRPr/>
            </a:lvl1pPr>
          </a:lstStyle>
          <a:p>
            <a:r>
              <a:rPr lang="fr-FR" dirty="0"/>
              <a:t>Titre</a:t>
            </a:r>
          </a:p>
        </p:txBody>
      </p:sp>
      <p:sp>
        <p:nvSpPr>
          <p:cNvPr id="6" name="Espace réservé du contenu 5"/>
          <p:cNvSpPr>
            <a:spLocks noGrp="1"/>
          </p:cNvSpPr>
          <p:nvPr>
            <p:ph sz="quarter" idx="17" hasCustomPrompt="1"/>
          </p:nvPr>
        </p:nvSpPr>
        <p:spPr bwMode="gray">
          <a:xfrm>
            <a:off x="743997" y="2328000"/>
            <a:ext cx="4800000" cy="3840000"/>
          </a:xfrm>
        </p:spPr>
        <p:txBody>
          <a:bodyPr/>
          <a:lstStyle>
            <a:lvl1pPr>
              <a:defRPr/>
            </a:lvl1pPr>
            <a:lvl2pPr>
              <a:defRPr sz="1200"/>
            </a:lvl2pPr>
            <a:lvl3pPr>
              <a:defRPr sz="1200"/>
            </a:lvl3pPr>
            <a:lvl4pPr>
              <a:defRPr sz="1000"/>
            </a:lvl4pPr>
            <a:lvl5pPr>
              <a:defRPr sz="1000"/>
            </a:lvl5pPr>
          </a:lstStyle>
          <a:p>
            <a:pPr lvl="0"/>
            <a:r>
              <a:rPr lang="fr-FR" dirty="0"/>
              <a:t>Texte de niveau 1</a:t>
            </a:r>
          </a:p>
          <a:p>
            <a:pPr lvl="0"/>
            <a:endParaRPr lang="fr-FR" dirty="0"/>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2" name="Espace réservé de la date 1"/>
          <p:cNvSpPr>
            <a:spLocks noGrp="1"/>
          </p:cNvSpPr>
          <p:nvPr>
            <p:ph type="dt" sz="half" idx="18"/>
          </p:nvPr>
        </p:nvSpPr>
        <p:spPr bwMode="gray"/>
        <p:txBody>
          <a:bodyPr/>
          <a:lstStyle/>
          <a:p>
            <a:r>
              <a:rPr lang="fr-FR"/>
              <a:t>émetteur</a:t>
            </a:r>
            <a:endParaRPr lang="fr-FR" dirty="0"/>
          </a:p>
        </p:txBody>
      </p:sp>
      <p:sp>
        <p:nvSpPr>
          <p:cNvPr id="7" name="Espace réservé du pied de page 6"/>
          <p:cNvSpPr>
            <a:spLocks noGrp="1"/>
          </p:cNvSpPr>
          <p:nvPr>
            <p:ph type="ftr" sz="quarter" idx="19"/>
          </p:nvPr>
        </p:nvSpPr>
        <p:spPr bwMode="gray"/>
        <p:txBody>
          <a:bodyPr/>
          <a:lstStyle/>
          <a:p>
            <a:pPr algn="l"/>
            <a:r>
              <a:rPr lang="fr-FR" dirty="0"/>
              <a:t>INFOMARKETING OFFRES MOBILES DEGRESSIVES</a:t>
            </a:r>
          </a:p>
        </p:txBody>
      </p:sp>
      <p:sp>
        <p:nvSpPr>
          <p:cNvPr id="9" name="Espace réservé du numéro de diapositive 8"/>
          <p:cNvSpPr>
            <a:spLocks noGrp="1"/>
          </p:cNvSpPr>
          <p:nvPr>
            <p:ph type="sldNum" sz="quarter" idx="20"/>
          </p:nvPr>
        </p:nvSpPr>
        <p:spPr bwMode="gray"/>
        <p:txBody>
          <a:bodyPr/>
          <a:lstStyle/>
          <a:p>
            <a:fld id="{733122C9-A0B9-462F-8757-0847AD287B63}" type="slidenum">
              <a:rPr lang="fr-FR" smtClean="0"/>
              <a:pPr/>
              <a:t>‹N°›</a:t>
            </a:fld>
            <a:endParaRPr lang="fr-FR" dirty="0"/>
          </a:p>
        </p:txBody>
      </p:sp>
      <p:sp>
        <p:nvSpPr>
          <p:cNvPr id="5" name="Espace réservé du texte 4"/>
          <p:cNvSpPr>
            <a:spLocks noGrp="1"/>
          </p:cNvSpPr>
          <p:nvPr>
            <p:ph type="body" sz="quarter" idx="21" hasCustomPrompt="1"/>
          </p:nvPr>
        </p:nvSpPr>
        <p:spPr bwMode="gray">
          <a:xfrm>
            <a:off x="6096000" y="2074333"/>
            <a:ext cx="6096000" cy="2544000"/>
          </a:xfrm>
        </p:spPr>
        <p:txBody>
          <a:bodyPr anchor="ctr" anchorCtr="0"/>
          <a:lstStyle>
            <a:lvl1pPr algn="ctr">
              <a:defRPr sz="15333" b="1">
                <a:solidFill>
                  <a:schemeClr val="bg2"/>
                </a:solidFill>
                <a:latin typeface="+mn-lt"/>
              </a:defRPr>
            </a:lvl1pPr>
          </a:lstStyle>
          <a:p>
            <a:pPr lvl="0"/>
            <a:r>
              <a:rPr lang="fr-FR" dirty="0"/>
              <a:t>xx</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320002" y="240001"/>
            <a:ext cx="1679996" cy="719999"/>
          </a:xfrm>
          <a:prstGeom prst="rect">
            <a:avLst/>
          </a:prstGeom>
        </p:spPr>
      </p:pic>
    </p:spTree>
    <p:extLst>
      <p:ext uri="{BB962C8B-B14F-4D97-AF65-F5344CB8AC3E}">
        <p14:creationId xmlns:p14="http://schemas.microsoft.com/office/powerpoint/2010/main" val="1390897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C3A18A-4FD9-48B0-9A99-E4BDAECA1177}"/>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3" name="Espace réservé du pied de page 2">
            <a:extLst>
              <a:ext uri="{FF2B5EF4-FFF2-40B4-BE49-F238E27FC236}">
                <a16:creationId xmlns:a16="http://schemas.microsoft.com/office/drawing/2014/main" id="{F3AA3950-B828-4F1C-8732-C48C613D18D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B92CF9F-478E-4ED2-ADDE-67FD03ACC48F}"/>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38387465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re, tableau et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43999" y="1032000"/>
            <a:ext cx="11040000" cy="624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dirty="0"/>
              <a:t>INFOMARKETING OFFRES MOBILES DEGRESSIVES</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743999" y="1748367"/>
            <a:ext cx="11040000" cy="480000"/>
          </a:xfrm>
        </p:spPr>
        <p:txBody>
          <a:bodyPr/>
          <a:lstStyle>
            <a:lvl1pPr>
              <a:defRPr/>
            </a:lvl1pPr>
          </a:lstStyle>
          <a:p>
            <a:pPr lvl="0"/>
            <a:r>
              <a:rPr lang="fr-FR" dirty="0"/>
              <a:t>Sous-titre</a:t>
            </a:r>
          </a:p>
        </p:txBody>
      </p:sp>
      <p:sp>
        <p:nvSpPr>
          <p:cNvPr id="9" name="Rectangle 8"/>
          <p:cNvSpPr/>
          <p:nvPr userDrawn="1"/>
        </p:nvSpPr>
        <p:spPr bwMode="gray">
          <a:xfrm>
            <a:off x="588087"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space réservé du texte 10"/>
          <p:cNvSpPr>
            <a:spLocks noGrp="1"/>
          </p:cNvSpPr>
          <p:nvPr>
            <p:ph type="body" sz="quarter" idx="14" hasCustomPrompt="1"/>
          </p:nvPr>
        </p:nvSpPr>
        <p:spPr bwMode="gray">
          <a:xfrm>
            <a:off x="588369"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15" name="Espace réservé du texte 14"/>
          <p:cNvSpPr>
            <a:spLocks noGrp="1"/>
          </p:cNvSpPr>
          <p:nvPr>
            <p:ph type="body" sz="quarter" idx="15" hasCustomPrompt="1"/>
          </p:nvPr>
        </p:nvSpPr>
        <p:spPr bwMode="gray">
          <a:xfrm>
            <a:off x="588369" y="3350005"/>
            <a:ext cx="2544000" cy="528000"/>
          </a:xfrm>
        </p:spPr>
        <p:txBody>
          <a:bodyPr/>
          <a:lstStyle>
            <a:lvl1pPr algn="ctr">
              <a:lnSpc>
                <a:spcPct val="90000"/>
              </a:lnSpc>
              <a:defRPr sz="1200" cap="none" baseline="0"/>
            </a:lvl1pPr>
          </a:lstStyle>
          <a:p>
            <a:pPr lvl="0"/>
            <a:r>
              <a:rPr lang="fr-FR" dirty="0"/>
              <a:t>Texte</a:t>
            </a:r>
          </a:p>
        </p:txBody>
      </p:sp>
      <p:sp>
        <p:nvSpPr>
          <p:cNvPr id="19" name="Espace réservé du texte 14"/>
          <p:cNvSpPr>
            <a:spLocks noGrp="1"/>
          </p:cNvSpPr>
          <p:nvPr>
            <p:ph type="body" sz="quarter" idx="16" hasCustomPrompt="1"/>
          </p:nvPr>
        </p:nvSpPr>
        <p:spPr bwMode="gray">
          <a:xfrm>
            <a:off x="1140369" y="3829244"/>
            <a:ext cx="1440000" cy="672000"/>
          </a:xfrm>
        </p:spPr>
        <p:txBody>
          <a:bodyPr anchor="ctr" anchorCtr="0"/>
          <a:lstStyle>
            <a:lvl1pPr algn="ctr">
              <a:lnSpc>
                <a:spcPct val="80000"/>
              </a:lnSpc>
              <a:defRPr sz="5400" b="1" cap="none" baseline="0"/>
            </a:lvl1pPr>
          </a:lstStyle>
          <a:p>
            <a:pPr lvl="0"/>
            <a:r>
              <a:rPr lang="fr-FR" dirty="0"/>
              <a:t>+</a:t>
            </a:r>
          </a:p>
        </p:txBody>
      </p:sp>
      <p:sp>
        <p:nvSpPr>
          <p:cNvPr id="20" name="Espace réservé du texte 14"/>
          <p:cNvSpPr>
            <a:spLocks noGrp="1"/>
          </p:cNvSpPr>
          <p:nvPr>
            <p:ph type="body" sz="quarter" idx="17" hasCustomPrompt="1"/>
          </p:nvPr>
        </p:nvSpPr>
        <p:spPr bwMode="gray">
          <a:xfrm>
            <a:off x="588369"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1" name="Espace réservé du texte 14"/>
          <p:cNvSpPr>
            <a:spLocks noGrp="1"/>
          </p:cNvSpPr>
          <p:nvPr>
            <p:ph type="body" sz="quarter" idx="18" hasCustomPrompt="1"/>
          </p:nvPr>
        </p:nvSpPr>
        <p:spPr bwMode="gray">
          <a:xfrm>
            <a:off x="588369"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2" name="Espace réservé du texte 10"/>
          <p:cNvSpPr>
            <a:spLocks noGrp="1"/>
          </p:cNvSpPr>
          <p:nvPr>
            <p:ph type="body" sz="quarter" idx="19" hasCustomPrompt="1"/>
          </p:nvPr>
        </p:nvSpPr>
        <p:spPr bwMode="gray">
          <a:xfrm>
            <a:off x="341858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3" name="Espace réservé du texte 14"/>
          <p:cNvSpPr>
            <a:spLocks noGrp="1"/>
          </p:cNvSpPr>
          <p:nvPr>
            <p:ph type="body" sz="quarter" idx="20" hasCustomPrompt="1"/>
          </p:nvPr>
        </p:nvSpPr>
        <p:spPr bwMode="gray">
          <a:xfrm>
            <a:off x="3418585" y="3350005"/>
            <a:ext cx="2544000" cy="528000"/>
          </a:xfrm>
        </p:spPr>
        <p:txBody>
          <a:bodyPr/>
          <a:lstStyle>
            <a:lvl1pPr algn="ctr">
              <a:lnSpc>
                <a:spcPct val="90000"/>
              </a:lnSpc>
              <a:defRPr sz="1200" cap="none" baseline="0"/>
            </a:lvl1pPr>
          </a:lstStyle>
          <a:p>
            <a:pPr lvl="0"/>
            <a:r>
              <a:rPr lang="fr-FR" dirty="0"/>
              <a:t>Texte</a:t>
            </a:r>
          </a:p>
        </p:txBody>
      </p:sp>
      <p:sp>
        <p:nvSpPr>
          <p:cNvPr id="24" name="Espace réservé du texte 14"/>
          <p:cNvSpPr>
            <a:spLocks noGrp="1"/>
          </p:cNvSpPr>
          <p:nvPr>
            <p:ph type="body" sz="quarter" idx="21" hasCustomPrompt="1"/>
          </p:nvPr>
        </p:nvSpPr>
        <p:spPr bwMode="gray">
          <a:xfrm>
            <a:off x="3970585" y="3829244"/>
            <a:ext cx="1440000" cy="672000"/>
          </a:xfrm>
        </p:spPr>
        <p:txBody>
          <a:bodyPr anchor="ctr" anchorCtr="0"/>
          <a:lstStyle>
            <a:lvl1pPr algn="ctr">
              <a:lnSpc>
                <a:spcPct val="80000"/>
              </a:lnSpc>
              <a:defRPr sz="5400" b="1" cap="none" baseline="0"/>
            </a:lvl1pPr>
          </a:lstStyle>
          <a:p>
            <a:pPr lvl="0"/>
            <a:r>
              <a:rPr lang="fr-FR" dirty="0"/>
              <a:t>+</a:t>
            </a:r>
          </a:p>
        </p:txBody>
      </p:sp>
      <p:sp>
        <p:nvSpPr>
          <p:cNvPr id="25" name="Espace réservé du texte 14"/>
          <p:cNvSpPr>
            <a:spLocks noGrp="1"/>
          </p:cNvSpPr>
          <p:nvPr>
            <p:ph type="body" sz="quarter" idx="22" hasCustomPrompt="1"/>
          </p:nvPr>
        </p:nvSpPr>
        <p:spPr bwMode="gray">
          <a:xfrm>
            <a:off x="341858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26" name="Espace réservé du texte 14"/>
          <p:cNvSpPr>
            <a:spLocks noGrp="1"/>
          </p:cNvSpPr>
          <p:nvPr>
            <p:ph type="body" sz="quarter" idx="23" hasCustomPrompt="1"/>
          </p:nvPr>
        </p:nvSpPr>
        <p:spPr bwMode="gray">
          <a:xfrm>
            <a:off x="341858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27" name="Espace réservé du texte 10"/>
          <p:cNvSpPr>
            <a:spLocks noGrp="1"/>
          </p:cNvSpPr>
          <p:nvPr>
            <p:ph type="body" sz="quarter" idx="24" hasCustomPrompt="1"/>
          </p:nvPr>
        </p:nvSpPr>
        <p:spPr bwMode="gray">
          <a:xfrm>
            <a:off x="6208495"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28" name="Espace réservé du texte 14"/>
          <p:cNvSpPr>
            <a:spLocks noGrp="1"/>
          </p:cNvSpPr>
          <p:nvPr>
            <p:ph type="body" sz="quarter" idx="25" hasCustomPrompt="1"/>
          </p:nvPr>
        </p:nvSpPr>
        <p:spPr bwMode="gray">
          <a:xfrm>
            <a:off x="6208495" y="3350005"/>
            <a:ext cx="2544000" cy="528000"/>
          </a:xfrm>
        </p:spPr>
        <p:txBody>
          <a:bodyPr/>
          <a:lstStyle>
            <a:lvl1pPr algn="ctr">
              <a:lnSpc>
                <a:spcPct val="90000"/>
              </a:lnSpc>
              <a:defRPr sz="1200" cap="none" baseline="0"/>
            </a:lvl1pPr>
          </a:lstStyle>
          <a:p>
            <a:pPr lvl="0"/>
            <a:r>
              <a:rPr lang="fr-FR" dirty="0"/>
              <a:t>Texte</a:t>
            </a:r>
          </a:p>
        </p:txBody>
      </p:sp>
      <p:sp>
        <p:nvSpPr>
          <p:cNvPr id="29" name="Espace réservé du texte 14"/>
          <p:cNvSpPr>
            <a:spLocks noGrp="1"/>
          </p:cNvSpPr>
          <p:nvPr>
            <p:ph type="body" sz="quarter" idx="26" hasCustomPrompt="1"/>
          </p:nvPr>
        </p:nvSpPr>
        <p:spPr bwMode="gray">
          <a:xfrm>
            <a:off x="6760495" y="3829244"/>
            <a:ext cx="1440000" cy="672000"/>
          </a:xfrm>
        </p:spPr>
        <p:txBody>
          <a:bodyPr anchor="ctr" anchorCtr="0"/>
          <a:lstStyle>
            <a:lvl1pPr algn="ctr">
              <a:lnSpc>
                <a:spcPct val="80000"/>
              </a:lnSpc>
              <a:defRPr sz="5400" b="1" cap="none" baseline="0"/>
            </a:lvl1pPr>
          </a:lstStyle>
          <a:p>
            <a:pPr lvl="0"/>
            <a:r>
              <a:rPr lang="fr-FR" dirty="0"/>
              <a:t>+</a:t>
            </a:r>
          </a:p>
        </p:txBody>
      </p:sp>
      <p:sp>
        <p:nvSpPr>
          <p:cNvPr id="30" name="Espace réservé du texte 14"/>
          <p:cNvSpPr>
            <a:spLocks noGrp="1"/>
          </p:cNvSpPr>
          <p:nvPr>
            <p:ph type="body" sz="quarter" idx="27" hasCustomPrompt="1"/>
          </p:nvPr>
        </p:nvSpPr>
        <p:spPr bwMode="gray">
          <a:xfrm>
            <a:off x="6208495"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1" name="Espace réservé du texte 14"/>
          <p:cNvSpPr>
            <a:spLocks noGrp="1"/>
          </p:cNvSpPr>
          <p:nvPr>
            <p:ph type="body" sz="quarter" idx="28" hasCustomPrompt="1"/>
          </p:nvPr>
        </p:nvSpPr>
        <p:spPr bwMode="gray">
          <a:xfrm>
            <a:off x="6208495"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2" name="Espace réservé du texte 10"/>
          <p:cNvSpPr>
            <a:spLocks noGrp="1"/>
          </p:cNvSpPr>
          <p:nvPr>
            <p:ph type="body" sz="quarter" idx="29" hasCustomPrompt="1"/>
          </p:nvPr>
        </p:nvSpPr>
        <p:spPr bwMode="gray">
          <a:xfrm>
            <a:off x="9072613" y="2504199"/>
            <a:ext cx="2544000" cy="721783"/>
          </a:xfrm>
        </p:spPr>
        <p:txBody>
          <a:bodyPr tIns="36000"/>
          <a:lstStyle>
            <a:lvl1pPr algn="ctr">
              <a:defRPr sz="1800">
                <a:latin typeface="+mn-lt"/>
              </a:defRPr>
            </a:lvl1pPr>
            <a:lvl2pPr algn="ctr">
              <a:lnSpc>
                <a:spcPct val="90000"/>
              </a:lnSpc>
              <a:defRPr sz="2533" b="1" cap="all" baseline="0"/>
            </a:lvl2pPr>
          </a:lstStyle>
          <a:p>
            <a:pPr lvl="0"/>
            <a:r>
              <a:rPr lang="fr-FR" dirty="0"/>
              <a:t>titre</a:t>
            </a:r>
          </a:p>
          <a:p>
            <a:pPr lvl="1"/>
            <a:r>
              <a:rPr lang="fr-FR" dirty="0"/>
              <a:t>Sous-titre</a:t>
            </a:r>
          </a:p>
        </p:txBody>
      </p:sp>
      <p:sp>
        <p:nvSpPr>
          <p:cNvPr id="33" name="Espace réservé du texte 14"/>
          <p:cNvSpPr>
            <a:spLocks noGrp="1"/>
          </p:cNvSpPr>
          <p:nvPr>
            <p:ph type="body" sz="quarter" idx="30" hasCustomPrompt="1"/>
          </p:nvPr>
        </p:nvSpPr>
        <p:spPr bwMode="gray">
          <a:xfrm>
            <a:off x="9072613" y="3350005"/>
            <a:ext cx="2544000" cy="528000"/>
          </a:xfrm>
        </p:spPr>
        <p:txBody>
          <a:bodyPr/>
          <a:lstStyle>
            <a:lvl1pPr algn="ctr">
              <a:lnSpc>
                <a:spcPct val="90000"/>
              </a:lnSpc>
              <a:defRPr sz="1200" cap="none" baseline="0"/>
            </a:lvl1pPr>
          </a:lstStyle>
          <a:p>
            <a:pPr lvl="0"/>
            <a:r>
              <a:rPr lang="fr-FR" dirty="0"/>
              <a:t>Texte</a:t>
            </a:r>
          </a:p>
        </p:txBody>
      </p:sp>
      <p:sp>
        <p:nvSpPr>
          <p:cNvPr id="34" name="Espace réservé du texte 14"/>
          <p:cNvSpPr>
            <a:spLocks noGrp="1"/>
          </p:cNvSpPr>
          <p:nvPr>
            <p:ph type="body" sz="quarter" idx="31" hasCustomPrompt="1"/>
          </p:nvPr>
        </p:nvSpPr>
        <p:spPr bwMode="gray">
          <a:xfrm>
            <a:off x="9624613" y="3829244"/>
            <a:ext cx="1440000" cy="672000"/>
          </a:xfrm>
        </p:spPr>
        <p:txBody>
          <a:bodyPr anchor="ctr" anchorCtr="0"/>
          <a:lstStyle>
            <a:lvl1pPr algn="ctr">
              <a:lnSpc>
                <a:spcPct val="80000"/>
              </a:lnSpc>
              <a:defRPr sz="5400" b="1" cap="none" baseline="0"/>
            </a:lvl1pPr>
          </a:lstStyle>
          <a:p>
            <a:pPr lvl="0"/>
            <a:r>
              <a:rPr lang="fr-FR" dirty="0"/>
              <a:t>+</a:t>
            </a:r>
          </a:p>
        </p:txBody>
      </p:sp>
      <p:sp>
        <p:nvSpPr>
          <p:cNvPr id="35" name="Espace réservé du texte 14"/>
          <p:cNvSpPr>
            <a:spLocks noGrp="1"/>
          </p:cNvSpPr>
          <p:nvPr>
            <p:ph type="body" sz="quarter" idx="32" hasCustomPrompt="1"/>
          </p:nvPr>
        </p:nvSpPr>
        <p:spPr bwMode="gray">
          <a:xfrm>
            <a:off x="9072613" y="4346103"/>
            <a:ext cx="2544000" cy="528000"/>
          </a:xfrm>
        </p:spPr>
        <p:txBody>
          <a:bodyPr/>
          <a:lstStyle>
            <a:lvl1pPr algn="ctr">
              <a:lnSpc>
                <a:spcPct val="90000"/>
              </a:lnSpc>
              <a:defRPr sz="1067" cap="none" baseline="0">
                <a:solidFill>
                  <a:schemeClr val="bg2"/>
                </a:solidFill>
              </a:defRPr>
            </a:lvl1pPr>
          </a:lstStyle>
          <a:p>
            <a:pPr lvl="0"/>
            <a:r>
              <a:rPr lang="fr-FR" dirty="0"/>
              <a:t>Texte</a:t>
            </a:r>
          </a:p>
        </p:txBody>
      </p:sp>
      <p:sp>
        <p:nvSpPr>
          <p:cNvPr id="36" name="Espace réservé du texte 14"/>
          <p:cNvSpPr>
            <a:spLocks noGrp="1"/>
          </p:cNvSpPr>
          <p:nvPr>
            <p:ph type="body" sz="quarter" idx="33" hasCustomPrompt="1"/>
          </p:nvPr>
        </p:nvSpPr>
        <p:spPr bwMode="gray">
          <a:xfrm>
            <a:off x="9072613" y="4904199"/>
            <a:ext cx="2544000" cy="720000"/>
          </a:xfrm>
          <a:solidFill>
            <a:schemeClr val="tx2"/>
          </a:solidFill>
        </p:spPr>
        <p:txBody>
          <a:bodyPr anchor="ctr" anchorCtr="0"/>
          <a:lstStyle>
            <a:lvl1pPr algn="ctr">
              <a:lnSpc>
                <a:spcPct val="90000"/>
              </a:lnSpc>
              <a:defRPr sz="1000" cap="none" baseline="0">
                <a:solidFill>
                  <a:schemeClr val="bg1"/>
                </a:solidFill>
              </a:defRPr>
            </a:lvl1pPr>
          </a:lstStyle>
          <a:p>
            <a:pPr lvl="0"/>
            <a:r>
              <a:rPr lang="fr-FR" dirty="0"/>
              <a:t>Texte</a:t>
            </a:r>
          </a:p>
        </p:txBody>
      </p:sp>
      <p:sp>
        <p:nvSpPr>
          <p:cNvPr id="37" name="Espace réservé du texte 14"/>
          <p:cNvSpPr>
            <a:spLocks noGrp="1"/>
          </p:cNvSpPr>
          <p:nvPr>
            <p:ph type="body" sz="quarter" idx="34" hasCustomPrompt="1"/>
          </p:nvPr>
        </p:nvSpPr>
        <p:spPr bwMode="gray">
          <a:xfrm>
            <a:off x="1296000" y="5743916"/>
            <a:ext cx="9600000" cy="480000"/>
          </a:xfrm>
        </p:spPr>
        <p:txBody>
          <a:bodyPr/>
          <a:lstStyle>
            <a:lvl1pPr algn="ctr">
              <a:lnSpc>
                <a:spcPct val="100000"/>
              </a:lnSpc>
              <a:defRPr sz="1200" b="1" cap="none" baseline="0"/>
            </a:lvl1pPr>
            <a:lvl2pPr algn="ctr">
              <a:defRPr sz="1000"/>
            </a:lvl2pPr>
          </a:lstStyle>
          <a:p>
            <a:pPr lvl="0"/>
            <a:r>
              <a:rPr lang="fr-FR" dirty="0"/>
              <a:t>Texte de niveau 1</a:t>
            </a:r>
          </a:p>
          <a:p>
            <a:pPr lvl="1"/>
            <a:r>
              <a:rPr lang="fr-FR" dirty="0"/>
              <a:t>Texte de niveau 2</a:t>
            </a:r>
          </a:p>
        </p:txBody>
      </p:sp>
      <p:sp>
        <p:nvSpPr>
          <p:cNvPr id="38" name="Rectangle 37"/>
          <p:cNvSpPr/>
          <p:nvPr userDrawn="1"/>
        </p:nvSpPr>
        <p:spPr bwMode="gray">
          <a:xfrm>
            <a:off x="3418303"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9" name="Rectangle 38"/>
          <p:cNvSpPr/>
          <p:nvPr userDrawn="1"/>
        </p:nvSpPr>
        <p:spPr bwMode="gray">
          <a:xfrm>
            <a:off x="6208212"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0" name="Rectangle 39"/>
          <p:cNvSpPr/>
          <p:nvPr userDrawn="1"/>
        </p:nvSpPr>
        <p:spPr bwMode="gray">
          <a:xfrm>
            <a:off x="9072331" y="2504199"/>
            <a:ext cx="2544283" cy="3120000"/>
          </a:xfrm>
          <a:prstGeom prst="rect">
            <a:avLst/>
          </a:prstGeom>
          <a:noFill/>
          <a:ln w="127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1" name="Espace réservé du texte 75"/>
          <p:cNvSpPr>
            <a:spLocks noGrp="1"/>
          </p:cNvSpPr>
          <p:nvPr>
            <p:ph type="body" sz="quarter" idx="35" hasCustomPrompt="1"/>
          </p:nvPr>
        </p:nvSpPr>
        <p:spPr bwMode="gray">
          <a:xfrm rot="5400000">
            <a:off x="10344613"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2" name="Espace réservé du texte 75"/>
          <p:cNvSpPr>
            <a:spLocks noGrp="1"/>
          </p:cNvSpPr>
          <p:nvPr>
            <p:ph type="body" sz="quarter" idx="36" hasCustomPrompt="1"/>
          </p:nvPr>
        </p:nvSpPr>
        <p:spPr bwMode="gray">
          <a:xfrm rot="5400000">
            <a:off x="748049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3" name="Espace réservé du texte 75"/>
          <p:cNvSpPr>
            <a:spLocks noGrp="1"/>
          </p:cNvSpPr>
          <p:nvPr>
            <p:ph type="body" sz="quarter" idx="37" hasCustomPrompt="1"/>
          </p:nvPr>
        </p:nvSpPr>
        <p:spPr bwMode="gray">
          <a:xfrm rot="5400000">
            <a:off x="4690585"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44" name="Espace réservé du texte 75"/>
          <p:cNvSpPr>
            <a:spLocks noGrp="1"/>
          </p:cNvSpPr>
          <p:nvPr>
            <p:ph type="body" sz="quarter" idx="38" hasCustomPrompt="1"/>
          </p:nvPr>
        </p:nvSpPr>
        <p:spPr bwMode="gray">
          <a:xfrm rot="5400000">
            <a:off x="1860369" y="1953981"/>
            <a:ext cx="0" cy="254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3078437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re et tableau / organigramme">
    <p:spTree>
      <p:nvGrpSpPr>
        <p:cNvPr id="1" name=""/>
        <p:cNvGrpSpPr/>
        <p:nvPr/>
      </p:nvGrpSpPr>
      <p:grpSpPr>
        <a:xfrm>
          <a:off x="0" y="0"/>
          <a:ext cx="0" cy="0"/>
          <a:chOff x="0" y="0"/>
          <a:chExt cx="0" cy="0"/>
        </a:xfrm>
      </p:grpSpPr>
      <p:sp>
        <p:nvSpPr>
          <p:cNvPr id="83" name="Espace réservé du texte 75"/>
          <p:cNvSpPr>
            <a:spLocks noGrp="1"/>
          </p:cNvSpPr>
          <p:nvPr>
            <p:ph type="body" sz="quarter" idx="31" hasCustomPrompt="1"/>
          </p:nvPr>
        </p:nvSpPr>
        <p:spPr bwMode="gray">
          <a:xfrm>
            <a:off x="10259352"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4" name="Espace réservé du texte 75"/>
          <p:cNvSpPr>
            <a:spLocks noGrp="1"/>
          </p:cNvSpPr>
          <p:nvPr>
            <p:ph type="body" sz="quarter" idx="32" hasCustomPrompt="1"/>
          </p:nvPr>
        </p:nvSpPr>
        <p:spPr bwMode="gray">
          <a:xfrm>
            <a:off x="7581843" y="3275299"/>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1" name="Espace réservé du texte 75"/>
          <p:cNvSpPr>
            <a:spLocks noGrp="1"/>
          </p:cNvSpPr>
          <p:nvPr>
            <p:ph type="body" sz="quarter" idx="29" hasCustomPrompt="1"/>
          </p:nvPr>
        </p:nvSpPr>
        <p:spPr bwMode="gray">
          <a:xfrm>
            <a:off x="460772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77" name="Espace réservé du texte 75"/>
          <p:cNvSpPr>
            <a:spLocks noGrp="1"/>
          </p:cNvSpPr>
          <p:nvPr>
            <p:ph type="body" sz="quarter" idx="28" hasCustomPrompt="1"/>
          </p:nvPr>
        </p:nvSpPr>
        <p:spPr bwMode="gray">
          <a:xfrm>
            <a:off x="1930213" y="3288000"/>
            <a:ext cx="0" cy="2400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2" name="Titre 1"/>
          <p:cNvSpPr>
            <a:spLocks noGrp="1"/>
          </p:cNvSpPr>
          <p:nvPr>
            <p:ph type="title" hasCustomPrompt="1"/>
          </p:nvPr>
        </p:nvSpPr>
        <p:spPr bwMode="gray">
          <a:xfrm>
            <a:off x="743999" y="1032000"/>
            <a:ext cx="11040000" cy="1152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r>
              <a:rPr lang="fr-FR"/>
              <a:t>émetteur</a:t>
            </a:r>
            <a:endParaRPr lang="fr-FR" dirty="0"/>
          </a:p>
        </p:txBody>
      </p:sp>
      <p:sp>
        <p:nvSpPr>
          <p:cNvPr id="4" name="Espace réservé du pied de page 3"/>
          <p:cNvSpPr>
            <a:spLocks noGrp="1"/>
          </p:cNvSpPr>
          <p:nvPr>
            <p:ph type="ftr" sz="quarter" idx="11"/>
          </p:nvPr>
        </p:nvSpPr>
        <p:spPr bwMode="gray"/>
        <p:txBody>
          <a:bodyPr/>
          <a:lstStyle/>
          <a:p>
            <a:pPr algn="l"/>
            <a:r>
              <a:rPr lang="fr-FR" dirty="0"/>
              <a:t>INFOMARKETING OFFRES MOBILES DEGRESSIVES</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fr-FR" smtClean="0"/>
              <a:pPr/>
              <a:t>‹N°›</a:t>
            </a:fld>
            <a:endParaRPr lang="fr-FR" dirty="0"/>
          </a:p>
        </p:txBody>
      </p:sp>
      <p:sp>
        <p:nvSpPr>
          <p:cNvPr id="8" name="Espace réservé du texte 7"/>
          <p:cNvSpPr>
            <a:spLocks noGrp="1"/>
          </p:cNvSpPr>
          <p:nvPr>
            <p:ph type="body" sz="quarter" idx="13" hasCustomPrompt="1"/>
          </p:nvPr>
        </p:nvSpPr>
        <p:spPr bwMode="gray">
          <a:xfrm>
            <a:off x="922213" y="2266743"/>
            <a:ext cx="4656000" cy="648000"/>
          </a:xfrm>
          <a:solidFill>
            <a:schemeClr val="accent3"/>
          </a:solidFill>
        </p:spPr>
        <p:txBody>
          <a:bodyPr anchor="ctr" anchorCtr="0"/>
          <a:lstStyle>
            <a:lvl1pPr algn="ctr">
              <a:spcAft>
                <a:spcPts val="0"/>
              </a:spcAft>
              <a:defRPr sz="1333" b="1">
                <a:solidFill>
                  <a:schemeClr val="bg2"/>
                </a:solidFill>
                <a:latin typeface="+mn-lt"/>
              </a:defRPr>
            </a:lvl1pPr>
            <a:lvl2pPr algn="ctr">
              <a:spcAft>
                <a:spcPts val="0"/>
              </a:spcAft>
              <a:defRPr sz="1333">
                <a:solidFill>
                  <a:schemeClr val="bg2"/>
                </a:solidFill>
                <a:latin typeface="Bouygues Read Medium" pitchFamily="50" charset="0"/>
              </a:defRPr>
            </a:lvl2pPr>
          </a:lstStyle>
          <a:p>
            <a:pPr lvl="0"/>
            <a:r>
              <a:rPr lang="fr-FR" dirty="0"/>
              <a:t>Direction x</a:t>
            </a:r>
          </a:p>
          <a:p>
            <a:pPr lvl="1"/>
            <a:r>
              <a:rPr lang="fr-FR" dirty="0"/>
              <a:t>Nom Prénom</a:t>
            </a:r>
          </a:p>
        </p:txBody>
      </p:sp>
      <p:sp>
        <p:nvSpPr>
          <p:cNvPr id="9" name="Espace réservé du texte 7"/>
          <p:cNvSpPr>
            <a:spLocks noGrp="1"/>
          </p:cNvSpPr>
          <p:nvPr>
            <p:ph type="body" sz="quarter" idx="14" hasCustomPrompt="1"/>
          </p:nvPr>
        </p:nvSpPr>
        <p:spPr bwMode="gray">
          <a:xfrm>
            <a:off x="922213" y="3588653"/>
            <a:ext cx="2016000" cy="648000"/>
          </a:xfrm>
          <a:solidFill>
            <a:schemeClr val="bg1"/>
          </a:solidFill>
          <a:ln w="19050">
            <a:solidFill>
              <a:schemeClr val="tx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1" name="Espace réservé du texte 7"/>
          <p:cNvSpPr>
            <a:spLocks noGrp="1"/>
          </p:cNvSpPr>
          <p:nvPr>
            <p:ph type="body" sz="quarter" idx="15" hasCustomPrompt="1"/>
          </p:nvPr>
        </p:nvSpPr>
        <p:spPr bwMode="gray">
          <a:xfrm>
            <a:off x="3599723" y="3588653"/>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2" name="Espace réservé du texte 7"/>
          <p:cNvSpPr>
            <a:spLocks noGrp="1"/>
          </p:cNvSpPr>
          <p:nvPr>
            <p:ph type="body" sz="quarter" idx="16" hasCustomPrompt="1"/>
          </p:nvPr>
        </p:nvSpPr>
        <p:spPr bwMode="gray">
          <a:xfrm>
            <a:off x="92221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3" name="Espace réservé du texte 7"/>
          <p:cNvSpPr>
            <a:spLocks noGrp="1"/>
          </p:cNvSpPr>
          <p:nvPr>
            <p:ph type="body" sz="quarter" idx="17" hasCustomPrompt="1"/>
          </p:nvPr>
        </p:nvSpPr>
        <p:spPr bwMode="gray">
          <a:xfrm>
            <a:off x="3599723" y="4516227"/>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4" name="Espace réservé du texte 7"/>
          <p:cNvSpPr>
            <a:spLocks noGrp="1"/>
          </p:cNvSpPr>
          <p:nvPr>
            <p:ph type="body" sz="quarter" idx="18" hasCustomPrompt="1"/>
          </p:nvPr>
        </p:nvSpPr>
        <p:spPr bwMode="gray">
          <a:xfrm>
            <a:off x="92221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5" name="Espace réservé du texte 7"/>
          <p:cNvSpPr>
            <a:spLocks noGrp="1"/>
          </p:cNvSpPr>
          <p:nvPr>
            <p:ph type="body" sz="quarter" idx="19" hasCustomPrompt="1"/>
          </p:nvPr>
        </p:nvSpPr>
        <p:spPr bwMode="gray">
          <a:xfrm>
            <a:off x="3599723" y="5447720"/>
            <a:ext cx="2016000" cy="648000"/>
          </a:xfrm>
          <a:solidFill>
            <a:schemeClr val="bg1"/>
          </a:solidFill>
          <a:ln w="19050">
            <a:solidFill>
              <a:schemeClr val="accent3"/>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6" name="Espace réservé du texte 7"/>
          <p:cNvSpPr>
            <a:spLocks noGrp="1"/>
          </p:cNvSpPr>
          <p:nvPr>
            <p:ph type="body" sz="quarter" idx="20" hasCustomPrompt="1"/>
          </p:nvPr>
        </p:nvSpPr>
        <p:spPr bwMode="gray">
          <a:xfrm>
            <a:off x="6561061" y="2266743"/>
            <a:ext cx="4656000" cy="648000"/>
          </a:xfrm>
          <a:solidFill>
            <a:schemeClr val="accent4"/>
          </a:solidFill>
        </p:spPr>
        <p:txBody>
          <a:bodyPr anchor="ctr" anchorCtr="0"/>
          <a:lstStyle>
            <a:lvl1pPr algn="ctr">
              <a:spcAft>
                <a:spcPts val="0"/>
              </a:spcAft>
              <a:defRPr sz="1333" b="1">
                <a:solidFill>
                  <a:schemeClr val="tx2"/>
                </a:solidFill>
                <a:latin typeface="+mn-lt"/>
              </a:defRPr>
            </a:lvl1pPr>
            <a:lvl2pPr algn="ctr">
              <a:spcAft>
                <a:spcPts val="0"/>
              </a:spcAft>
              <a:defRPr sz="1333">
                <a:solidFill>
                  <a:schemeClr val="tx2"/>
                </a:solidFill>
                <a:latin typeface="Bouygues Read Medium" pitchFamily="50" charset="0"/>
              </a:defRPr>
            </a:lvl2pPr>
          </a:lstStyle>
          <a:p>
            <a:pPr lvl="0"/>
            <a:r>
              <a:rPr lang="fr-FR" dirty="0"/>
              <a:t>Direction x</a:t>
            </a:r>
          </a:p>
          <a:p>
            <a:pPr lvl="1"/>
            <a:r>
              <a:rPr lang="fr-FR" dirty="0"/>
              <a:t>Nom Prénom</a:t>
            </a:r>
          </a:p>
        </p:txBody>
      </p:sp>
      <p:sp>
        <p:nvSpPr>
          <p:cNvPr id="17" name="Espace réservé du texte 7"/>
          <p:cNvSpPr>
            <a:spLocks noGrp="1"/>
          </p:cNvSpPr>
          <p:nvPr>
            <p:ph type="body" sz="quarter" idx="21" hasCustomPrompt="1"/>
          </p:nvPr>
        </p:nvSpPr>
        <p:spPr bwMode="gray">
          <a:xfrm>
            <a:off x="656106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8" name="Espace réservé du texte 7"/>
          <p:cNvSpPr>
            <a:spLocks noGrp="1"/>
          </p:cNvSpPr>
          <p:nvPr>
            <p:ph type="body" sz="quarter" idx="22" hasCustomPrompt="1"/>
          </p:nvPr>
        </p:nvSpPr>
        <p:spPr bwMode="gray">
          <a:xfrm>
            <a:off x="9238571" y="3588653"/>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19" name="Espace réservé du texte 7"/>
          <p:cNvSpPr>
            <a:spLocks noGrp="1"/>
          </p:cNvSpPr>
          <p:nvPr>
            <p:ph type="body" sz="quarter" idx="23" hasCustomPrompt="1"/>
          </p:nvPr>
        </p:nvSpPr>
        <p:spPr bwMode="gray">
          <a:xfrm>
            <a:off x="656106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0" name="Espace réservé du texte 7"/>
          <p:cNvSpPr>
            <a:spLocks noGrp="1"/>
          </p:cNvSpPr>
          <p:nvPr>
            <p:ph type="body" sz="quarter" idx="24" hasCustomPrompt="1"/>
          </p:nvPr>
        </p:nvSpPr>
        <p:spPr bwMode="gray">
          <a:xfrm>
            <a:off x="9238571" y="4516227"/>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1" name="Espace réservé du texte 7"/>
          <p:cNvSpPr>
            <a:spLocks noGrp="1"/>
          </p:cNvSpPr>
          <p:nvPr>
            <p:ph type="body" sz="quarter" idx="25" hasCustomPrompt="1"/>
          </p:nvPr>
        </p:nvSpPr>
        <p:spPr bwMode="gray">
          <a:xfrm>
            <a:off x="656106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22" name="Espace réservé du texte 7"/>
          <p:cNvSpPr>
            <a:spLocks noGrp="1"/>
          </p:cNvSpPr>
          <p:nvPr>
            <p:ph type="body" sz="quarter" idx="26" hasCustomPrompt="1"/>
          </p:nvPr>
        </p:nvSpPr>
        <p:spPr bwMode="gray">
          <a:xfrm>
            <a:off x="9238571" y="5447720"/>
            <a:ext cx="2016000" cy="648000"/>
          </a:xfrm>
          <a:solidFill>
            <a:schemeClr val="bg1"/>
          </a:solidFill>
          <a:ln w="19050">
            <a:solidFill>
              <a:schemeClr val="bg2"/>
            </a:solidFill>
          </a:ln>
        </p:spPr>
        <p:txBody>
          <a:bodyPr anchor="ctr" anchorCtr="0"/>
          <a:lstStyle>
            <a:lvl1pPr algn="ctr">
              <a:spcAft>
                <a:spcPts val="0"/>
              </a:spcAft>
              <a:defRPr sz="1067" b="1">
                <a:latin typeface="+mn-lt"/>
              </a:defRPr>
            </a:lvl1pPr>
            <a:lvl2pPr algn="ctr">
              <a:spcAft>
                <a:spcPts val="0"/>
              </a:spcAft>
              <a:defRPr sz="1067">
                <a:latin typeface="Bouygues Read Medium" pitchFamily="50" charset="0"/>
              </a:defRPr>
            </a:lvl2pPr>
          </a:lstStyle>
          <a:p>
            <a:pPr lvl="0"/>
            <a:r>
              <a:rPr lang="fr-FR" dirty="0"/>
              <a:t>service</a:t>
            </a:r>
          </a:p>
          <a:p>
            <a:pPr lvl="1"/>
            <a:r>
              <a:rPr lang="fr-FR" dirty="0"/>
              <a:t>Nom</a:t>
            </a:r>
          </a:p>
        </p:txBody>
      </p:sp>
      <p:sp>
        <p:nvSpPr>
          <p:cNvPr id="76" name="Espace réservé du texte 75"/>
          <p:cNvSpPr>
            <a:spLocks noGrp="1"/>
          </p:cNvSpPr>
          <p:nvPr>
            <p:ph type="body" sz="quarter" idx="27" hasCustomPrompt="1"/>
          </p:nvPr>
        </p:nvSpPr>
        <p:spPr bwMode="gray">
          <a:xfrm>
            <a:off x="3276536" y="2911753"/>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2" name="Espace réservé du texte 75"/>
          <p:cNvSpPr>
            <a:spLocks noGrp="1"/>
          </p:cNvSpPr>
          <p:nvPr>
            <p:ph type="body" sz="quarter" idx="30" hasCustomPrompt="1"/>
          </p:nvPr>
        </p:nvSpPr>
        <p:spPr bwMode="gray">
          <a:xfrm rot="5400000">
            <a:off x="3276536" y="1953685"/>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tx2"/>
            </a:solidFill>
            <a:prstDash val="sysDot"/>
          </a:ln>
        </p:spPr>
        <p:txBody>
          <a:bodyPr/>
          <a:lstStyle>
            <a:lvl1pPr>
              <a:defRPr sz="133">
                <a:solidFill>
                  <a:schemeClr val="bg2">
                    <a:alpha val="0"/>
                  </a:schemeClr>
                </a:solidFill>
              </a:defRPr>
            </a:lvl1pPr>
          </a:lstStyle>
          <a:p>
            <a:pPr lvl="0"/>
            <a:r>
              <a:rPr lang="fr-FR" dirty="0"/>
              <a:t> </a:t>
            </a:r>
          </a:p>
        </p:txBody>
      </p:sp>
      <p:sp>
        <p:nvSpPr>
          <p:cNvPr id="85" name="Espace réservé du texte 75"/>
          <p:cNvSpPr>
            <a:spLocks noGrp="1"/>
          </p:cNvSpPr>
          <p:nvPr>
            <p:ph type="body" sz="quarter" idx="33" hasCustomPrompt="1"/>
          </p:nvPr>
        </p:nvSpPr>
        <p:spPr bwMode="gray">
          <a:xfrm>
            <a:off x="8928165" y="2899052"/>
            <a:ext cx="0" cy="384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
        <p:nvSpPr>
          <p:cNvPr id="86" name="Espace réservé du texte 75"/>
          <p:cNvSpPr>
            <a:spLocks noGrp="1"/>
          </p:cNvSpPr>
          <p:nvPr>
            <p:ph type="body" sz="quarter" idx="34" hasCustomPrompt="1"/>
          </p:nvPr>
        </p:nvSpPr>
        <p:spPr bwMode="gray">
          <a:xfrm rot="5400000">
            <a:off x="8928165" y="1940984"/>
            <a:ext cx="0" cy="2688000"/>
          </a:xfrm>
          <a:custGeom>
            <a:avLst/>
            <a:gdLst>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1224906 w 1224906"/>
              <a:gd name="connsiteY0" fmla="*/ 1044575 h 1044575"/>
              <a:gd name="connsiteX1" fmla="*/ 0 w 1224906"/>
              <a:gd name="connsiteY1" fmla="*/ 1044565 h 1044575"/>
              <a:gd name="connsiteX2" fmla="*/ 0 w 1224906"/>
              <a:gd name="connsiteY2" fmla="*/ 10 h 1044575"/>
              <a:gd name="connsiteX0" fmla="*/ 1224906 w 1224906"/>
              <a:gd name="connsiteY0" fmla="*/ 1044575 h 1044575"/>
              <a:gd name="connsiteX1" fmla="*/ 0 w 1224906"/>
              <a:gd name="connsiteY1" fmla="*/ 1044565 h 1044575"/>
              <a:gd name="connsiteX2" fmla="*/ 0 w 1224906"/>
              <a:gd name="connsiteY2" fmla="*/ 10 h 1044575"/>
              <a:gd name="connsiteX3" fmla="*/ 1224906 w 1224906"/>
              <a:gd name="connsiteY3" fmla="*/ 0 h 1044575"/>
              <a:gd name="connsiteX4" fmla="*/ 1224906 w 1224906"/>
              <a:gd name="connsiteY4" fmla="*/ 1044575 h 1044575"/>
              <a:gd name="connsiteX0" fmla="*/ 0 w 1224906"/>
              <a:gd name="connsiteY0" fmla="*/ 1044565 h 1044575"/>
              <a:gd name="connsiteX1" fmla="*/ 0 w 1224906"/>
              <a:gd name="connsiteY1" fmla="*/ 10 h 1044575"/>
            </a:gdLst>
            <a:ahLst/>
            <a:cxnLst>
              <a:cxn ang="0">
                <a:pos x="connsiteX0" y="connsiteY0"/>
              </a:cxn>
              <a:cxn ang="0">
                <a:pos x="connsiteX1" y="connsiteY1"/>
              </a:cxn>
            </a:cxnLst>
            <a:rect l="l" t="t" r="r" b="b"/>
            <a:pathLst>
              <a:path w="1224906" h="1044575" stroke="0" extrusionOk="0">
                <a:moveTo>
                  <a:pt x="1224906" y="1044575"/>
                </a:moveTo>
                <a:lnTo>
                  <a:pt x="0" y="1044565"/>
                </a:lnTo>
                <a:lnTo>
                  <a:pt x="0" y="10"/>
                </a:lnTo>
                <a:cubicBezTo>
                  <a:pt x="0" y="4"/>
                  <a:pt x="548409" y="0"/>
                  <a:pt x="1224906" y="0"/>
                </a:cubicBezTo>
                <a:lnTo>
                  <a:pt x="1224906" y="1044575"/>
                </a:lnTo>
                <a:close/>
              </a:path>
              <a:path w="1224906" h="1044575" fill="none">
                <a:moveTo>
                  <a:pt x="0" y="1044565"/>
                </a:moveTo>
                <a:lnTo>
                  <a:pt x="0" y="10"/>
                </a:lnTo>
              </a:path>
            </a:pathLst>
          </a:custGeom>
          <a:ln w="12700" cap="rnd">
            <a:solidFill>
              <a:schemeClr val="bg2"/>
            </a:solidFill>
            <a:prstDash val="sysDot"/>
          </a:ln>
        </p:spPr>
        <p:txBody>
          <a:bodyPr/>
          <a:lstStyle>
            <a:lvl1pPr>
              <a:defRPr sz="133">
                <a:solidFill>
                  <a:schemeClr val="bg2">
                    <a:alpha val="0"/>
                  </a:schemeClr>
                </a:solidFill>
              </a:defRPr>
            </a:lvl1pPr>
          </a:lstStyle>
          <a:p>
            <a:pPr lvl="0"/>
            <a:r>
              <a:rPr lang="fr-FR" dirty="0"/>
              <a:t> </a:t>
            </a:r>
          </a:p>
        </p:txBody>
      </p:sp>
    </p:spTree>
    <p:extLst>
      <p:ext uri="{BB962C8B-B14F-4D97-AF65-F5344CB8AC3E}">
        <p14:creationId xmlns:p14="http://schemas.microsoft.com/office/powerpoint/2010/main" val="26501097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age de fin">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809" y="0"/>
            <a:ext cx="12188383" cy="6857997"/>
          </a:xfrm>
          <a:prstGeom prst="rect">
            <a:avLst/>
          </a:prstGeom>
        </p:spPr>
      </p:pic>
      <p:sp>
        <p:nvSpPr>
          <p:cNvPr id="2" name="Titre 1"/>
          <p:cNvSpPr>
            <a:spLocks noGrp="1"/>
          </p:cNvSpPr>
          <p:nvPr>
            <p:ph type="title" hasCustomPrompt="1"/>
          </p:nvPr>
        </p:nvSpPr>
        <p:spPr bwMode="gray">
          <a:xfrm>
            <a:off x="0" y="0"/>
            <a:ext cx="240000" cy="240000"/>
          </a:xfrm>
          <a:ln>
            <a:solidFill>
              <a:schemeClr val="tx1">
                <a:alpha val="0"/>
              </a:schemeClr>
            </a:solidFill>
          </a:ln>
        </p:spPr>
        <p:txBody>
          <a:bodyPr anchor="b" anchorCtr="0"/>
          <a:lstStyle>
            <a:lvl1pPr algn="ctr">
              <a:defRPr sz="133">
                <a:solidFill>
                  <a:schemeClr val="bg1">
                    <a:alpha val="0"/>
                  </a:schemeClr>
                </a:solidFill>
              </a:defRPr>
            </a:lvl1pPr>
          </a:lstStyle>
          <a:p>
            <a:r>
              <a:rPr lang="fr-FR" dirty="0"/>
              <a:t>Titre</a:t>
            </a:r>
          </a:p>
        </p:txBody>
      </p:sp>
      <p:sp>
        <p:nvSpPr>
          <p:cNvPr id="8" name="Espace réservé de la date 7"/>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latin typeface="Bouygues Read Semibold" pitchFamily="50" charset="0"/>
              </a:defRPr>
            </a:lvl1pPr>
          </a:lstStyle>
          <a:p>
            <a:r>
              <a:rPr lang="fr-FR"/>
              <a:t>émetteur</a:t>
            </a:r>
            <a:endParaRPr lang="fr-FR" dirty="0"/>
          </a:p>
        </p:txBody>
      </p:sp>
      <p:sp>
        <p:nvSpPr>
          <p:cNvPr id="9" name="Espace réservé du pied de page 8"/>
          <p:cNvSpPr>
            <a:spLocks noGrp="1"/>
          </p:cNvSpPr>
          <p:nvPr>
            <p:ph type="ftr" sz="quarter" idx="11"/>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pPr algn="l"/>
            <a:r>
              <a:rPr lang="fr-FR"/>
              <a:t>INFOMARKETING OFFRES MOBILES DEGRESSIVES</a:t>
            </a:r>
            <a:endParaRPr lang="fr-FR" dirty="0"/>
          </a:p>
        </p:txBody>
      </p:sp>
      <p:sp>
        <p:nvSpPr>
          <p:cNvPr id="10" name="Espace réservé du numéro de diapositive 9"/>
          <p:cNvSpPr>
            <a:spLocks noGrp="1"/>
          </p:cNvSpPr>
          <p:nvPr>
            <p:ph type="sldNum" sz="quarter" idx="12"/>
          </p:nvPr>
        </p:nvSpPr>
        <p:spPr bwMode="gray">
          <a:xfrm>
            <a:off x="0" y="6618000"/>
            <a:ext cx="240000" cy="240000"/>
          </a:xfrm>
          <a:ln>
            <a:solidFill>
              <a:schemeClr val="accent1">
                <a:alpha val="0"/>
              </a:schemeClr>
            </a:solidFill>
          </a:ln>
        </p:spPr>
        <p:txBody>
          <a:bodyPr/>
          <a:lstStyle>
            <a:lvl1pPr>
              <a:defRPr sz="133">
                <a:solidFill>
                  <a:schemeClr val="tx1">
                    <a:alpha val="0"/>
                  </a:schemeClr>
                </a:solidFill>
              </a:defRPr>
            </a:lvl1pPr>
          </a:lstStyle>
          <a:p>
            <a:fld id="{733122C9-A0B9-462F-8757-0847AD287B63}" type="slidenum">
              <a:rPr lang="fr-FR" smtClean="0"/>
              <a:pPr/>
              <a:t>‹N°›</a:t>
            </a:fld>
            <a:endParaRPr lang="fr-FR" dirty="0"/>
          </a:p>
        </p:txBody>
      </p:sp>
      <p:pic>
        <p:nvPicPr>
          <p:cNvPr id="6" name="Imag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16340" y="3349790"/>
            <a:ext cx="3359321" cy="2879999"/>
          </a:xfrm>
          <a:prstGeom prst="rect">
            <a:avLst/>
          </a:prstGeom>
        </p:spPr>
      </p:pic>
    </p:spTree>
    <p:extLst>
      <p:ext uri="{BB962C8B-B14F-4D97-AF65-F5344CB8AC3E}">
        <p14:creationId xmlns:p14="http://schemas.microsoft.com/office/powerpoint/2010/main" val="245344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97078C-77E1-4122-BE0F-372D89650A3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D220201-0B5A-4470-A75D-81ACCE66D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3DBC41D-C2E3-4550-9BA1-9D4CFD539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E594BDE-9DD9-4B4B-AE3C-25F41548F00B}"/>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6" name="Espace réservé du pied de page 5">
            <a:extLst>
              <a:ext uri="{FF2B5EF4-FFF2-40B4-BE49-F238E27FC236}">
                <a16:creationId xmlns:a16="http://schemas.microsoft.com/office/drawing/2014/main" id="{6A401930-823C-452B-8921-5E2BA17D29D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F8684A7-BC14-4F95-B389-97D3B2C93E6A}"/>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2215398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3FBDB5-6D55-469F-9EA0-437298E69F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C991EC-5F67-4A5F-92CB-E3DDF28309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4375F22-67C4-47FB-AFEA-55E1E7AA0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023B783-0148-46A5-A2A4-E24FC74B47B3}"/>
              </a:ext>
            </a:extLst>
          </p:cNvPr>
          <p:cNvSpPr>
            <a:spLocks noGrp="1"/>
          </p:cNvSpPr>
          <p:nvPr>
            <p:ph type="dt" sz="half" idx="10"/>
          </p:nvPr>
        </p:nvSpPr>
        <p:spPr/>
        <p:txBody>
          <a:bodyPr/>
          <a:lstStyle/>
          <a:p>
            <a:fld id="{25AF9CD0-94BB-4185-A858-BF2836971465}" type="datetimeFigureOut">
              <a:rPr lang="fr-FR" smtClean="0"/>
              <a:t>07/03/2024</a:t>
            </a:fld>
            <a:endParaRPr lang="fr-FR"/>
          </a:p>
        </p:txBody>
      </p:sp>
      <p:sp>
        <p:nvSpPr>
          <p:cNvPr id="6" name="Espace réservé du pied de page 5">
            <a:extLst>
              <a:ext uri="{FF2B5EF4-FFF2-40B4-BE49-F238E27FC236}">
                <a16:creationId xmlns:a16="http://schemas.microsoft.com/office/drawing/2014/main" id="{D3CD3227-142F-4208-AEF5-80DE72C4630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0E2358E-5205-490B-A00B-3F74FFE0D2A0}"/>
              </a:ext>
            </a:extLst>
          </p:cNvPr>
          <p:cNvSpPr>
            <a:spLocks noGrp="1"/>
          </p:cNvSpPr>
          <p:nvPr>
            <p:ph type="sldNum" sz="quarter" idx="12"/>
          </p:nvPr>
        </p:nvSpPr>
        <p:spPr/>
        <p:txBody>
          <a:bodyPr/>
          <a:lstStyle/>
          <a:p>
            <a:fld id="{EBA10A13-6A4C-487B-8E34-E7460DDD0666}" type="slidenum">
              <a:rPr lang="fr-FR" smtClean="0"/>
              <a:t>‹N°›</a:t>
            </a:fld>
            <a:endParaRPr lang="fr-FR"/>
          </a:p>
        </p:txBody>
      </p:sp>
    </p:spTree>
    <p:extLst>
      <p:ext uri="{BB962C8B-B14F-4D97-AF65-F5344CB8AC3E}">
        <p14:creationId xmlns:p14="http://schemas.microsoft.com/office/powerpoint/2010/main" val="275474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1.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3A41358-FE52-4569-BD15-7D75196AE1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7B4A9C5-9F4E-4771-B393-3DA733816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67623BF-9CEC-43AB-8541-B6ADB1F6A6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F9CD0-94BB-4185-A858-BF2836971465}" type="datetimeFigureOut">
              <a:rPr lang="fr-FR" smtClean="0"/>
              <a:t>07/03/2024</a:t>
            </a:fld>
            <a:endParaRPr lang="fr-FR"/>
          </a:p>
        </p:txBody>
      </p:sp>
      <p:sp>
        <p:nvSpPr>
          <p:cNvPr id="5" name="Espace réservé du pied de page 4">
            <a:extLst>
              <a:ext uri="{FF2B5EF4-FFF2-40B4-BE49-F238E27FC236}">
                <a16:creationId xmlns:a16="http://schemas.microsoft.com/office/drawing/2014/main" id="{7B4D8E4C-A541-4F1D-A6A9-64C0F07A1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FB970D3-D944-44E9-B4E5-1A7C6ED67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10A13-6A4C-487B-8E34-E7460DDD0666}" type="slidenum">
              <a:rPr lang="fr-FR" smtClean="0"/>
              <a:t>‹N°›</a:t>
            </a:fld>
            <a:endParaRPr lang="fr-FR"/>
          </a:p>
        </p:txBody>
      </p:sp>
    </p:spTree>
    <p:extLst>
      <p:ext uri="{BB962C8B-B14F-4D97-AF65-F5344CB8AC3E}">
        <p14:creationId xmlns:p14="http://schemas.microsoft.com/office/powerpoint/2010/main" val="3713079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p:nvPicPr>
        <p:blipFill>
          <a:blip r:embed="rId28">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2" name="Espace réservé du titre 1"/>
          <p:cNvSpPr>
            <a:spLocks noGrp="1"/>
          </p:cNvSpPr>
          <p:nvPr>
            <p:ph type="title"/>
          </p:nvPr>
        </p:nvSpPr>
        <p:spPr bwMode="gray">
          <a:xfrm>
            <a:off x="743999" y="1032000"/>
            <a:ext cx="11040000" cy="1152000"/>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743999" y="2328000"/>
            <a:ext cx="11040000" cy="3840000"/>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0" y="6618000"/>
            <a:ext cx="240000" cy="240000"/>
          </a:xfrm>
          <a:prstGeom prst="rect">
            <a:avLst/>
          </a:prstGeom>
          <a:ln>
            <a:solidFill>
              <a:schemeClr val="accent1">
                <a:alpha val="0"/>
              </a:schemeClr>
            </a:solidFill>
          </a:ln>
        </p:spPr>
        <p:txBody>
          <a:bodyPr vert="horz" lIns="0" tIns="0" rIns="0" bIns="0" rtlCol="0" anchor="ctr" anchorCtr="0">
            <a:noAutofit/>
          </a:bodyPr>
          <a:lstStyle>
            <a:lvl1pPr algn="ctr">
              <a:defRPr sz="133">
                <a:solidFill>
                  <a:schemeClr val="tx1">
                    <a:alpha val="0"/>
                  </a:schemeClr>
                </a:solidFill>
              </a:defRPr>
            </a:lvl1pPr>
          </a:lstStyle>
          <a:p>
            <a:r>
              <a:rPr lang="fr-FR"/>
              <a:t>émetteur</a:t>
            </a:r>
            <a:endParaRPr lang="fr-FR" dirty="0"/>
          </a:p>
        </p:txBody>
      </p:sp>
      <p:sp>
        <p:nvSpPr>
          <p:cNvPr id="5" name="Espace réservé du pied de page 4"/>
          <p:cNvSpPr>
            <a:spLocks noGrp="1"/>
          </p:cNvSpPr>
          <p:nvPr>
            <p:ph type="ftr" sz="quarter" idx="3"/>
          </p:nvPr>
        </p:nvSpPr>
        <p:spPr bwMode="gray">
          <a:xfrm>
            <a:off x="744000" y="309747"/>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Personnaliser le bas de page avec le menu "Insertion / En-tête et pied de page"</a:t>
            </a:r>
            <a:endParaRPr lang="fr-FR" dirty="0"/>
          </a:p>
        </p:txBody>
      </p:sp>
      <p:sp>
        <p:nvSpPr>
          <p:cNvPr id="6" name="Espace réservé du numéro de diapositive 5"/>
          <p:cNvSpPr>
            <a:spLocks noGrp="1"/>
          </p:cNvSpPr>
          <p:nvPr>
            <p:ph type="sldNum" sz="quarter" idx="4"/>
          </p:nvPr>
        </p:nvSpPr>
        <p:spPr bwMode="gray">
          <a:xfrm>
            <a:off x="11063999" y="6326051"/>
            <a:ext cx="720000" cy="240000"/>
          </a:xfrm>
          <a:prstGeom prst="rect">
            <a:avLst/>
          </a:prstGeom>
        </p:spPr>
        <p:txBody>
          <a:bodyPr vert="horz" lIns="0" tIns="0" rIns="0" bIns="0" rtlCol="0" anchor="ctr" anchorCtr="0">
            <a:noAutofit/>
          </a:bodyPr>
          <a:lstStyle>
            <a:lvl1pPr algn="r">
              <a:defRPr sz="1000">
                <a:solidFill>
                  <a:schemeClr val="bg2"/>
                </a:solidFill>
                <a:latin typeface="+mj-lt"/>
              </a:defRPr>
            </a:lvl1p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921051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9" r:id="rId17"/>
    <p:sldLayoutId id="2147483680" r:id="rId18"/>
    <p:sldLayoutId id="2147483681" r:id="rId19"/>
    <p:sldLayoutId id="2147483682" r:id="rId20"/>
    <p:sldLayoutId id="2147483683" r:id="rId21"/>
    <p:sldLayoutId id="2147483722" r:id="rId22"/>
    <p:sldLayoutId id="2147483723" r:id="rId23"/>
    <p:sldLayoutId id="2147483724" r:id="rId24"/>
    <p:sldLayoutId id="2147483725" r:id="rId25"/>
    <p:sldLayoutId id="2147483726" r:id="rId26"/>
  </p:sldLayoutIdLst>
  <p:hf hdr="0"/>
  <p:txStyles>
    <p:titleStyle>
      <a:lvl1pPr algn="l" defTabSz="1219170" rtl="0" eaLnBrk="1" latinLnBrk="0" hangingPunct="1">
        <a:lnSpc>
          <a:spcPct val="83000"/>
        </a:lnSpc>
        <a:spcBef>
          <a:spcPct val="0"/>
        </a:spcBef>
        <a:buNone/>
        <a:defRPr sz="4267" b="1" kern="1200" baseline="0">
          <a:solidFill>
            <a:schemeClr val="tx2"/>
          </a:solidFill>
          <a:latin typeface="+mj-lt"/>
          <a:ea typeface="+mj-ea"/>
          <a:cs typeface="+mj-cs"/>
        </a:defRPr>
      </a:lvl1pPr>
    </p:titleStyle>
    <p:bodyStyle>
      <a:lvl1pPr marL="0" indent="0" algn="l" defTabSz="1219170" rtl="0" eaLnBrk="1" latinLnBrk="0" hangingPunct="1">
        <a:lnSpc>
          <a:spcPct val="100000"/>
        </a:lnSpc>
        <a:spcBef>
          <a:spcPts val="0"/>
        </a:spcBef>
        <a:spcAft>
          <a:spcPts val="0"/>
        </a:spcAft>
        <a:buFont typeface="Arial" pitchFamily="34" charset="0"/>
        <a:buNone/>
        <a:defRPr sz="2133" kern="1200" cap="all" baseline="0">
          <a:solidFill>
            <a:schemeClr val="tx2"/>
          </a:solidFill>
          <a:latin typeface="Bouygues Read Medium" pitchFamily="50" charset="0"/>
          <a:ea typeface="+mn-ea"/>
          <a:cs typeface="+mn-cs"/>
        </a:defRPr>
      </a:lvl1pPr>
      <a:lvl2pPr marL="0" indent="0" algn="l" defTabSz="1219170" rtl="0" eaLnBrk="1" latinLnBrk="0" hangingPunct="1">
        <a:lnSpc>
          <a:spcPct val="100000"/>
        </a:lnSpc>
        <a:spcBef>
          <a:spcPts val="0"/>
        </a:spcBef>
        <a:spcAft>
          <a:spcPts val="0"/>
        </a:spcAft>
        <a:buFont typeface="Arial" pitchFamily="34" charset="0"/>
        <a:buNone/>
        <a:defRPr sz="1800" kern="1200">
          <a:solidFill>
            <a:schemeClr val="tx2"/>
          </a:solidFill>
          <a:latin typeface="+mn-lt"/>
          <a:ea typeface="+mn-ea"/>
          <a:cs typeface="+mn-cs"/>
        </a:defRPr>
      </a:lvl2pPr>
      <a:lvl3pPr marL="0" indent="-167996" algn="l" defTabSz="1219170" rtl="0" eaLnBrk="1" latinLnBrk="0" hangingPunct="1">
        <a:lnSpc>
          <a:spcPct val="100000"/>
        </a:lnSpc>
        <a:spcBef>
          <a:spcPts val="0"/>
        </a:spcBef>
        <a:spcAft>
          <a:spcPts val="0"/>
        </a:spcAft>
        <a:buSzPct val="100000"/>
        <a:buFont typeface="Arial" pitchFamily="34" charset="0"/>
        <a:buChar char="•"/>
        <a:defRPr sz="1800" b="0" kern="1200" cap="none" baseline="0">
          <a:solidFill>
            <a:schemeClr val="tx2"/>
          </a:solidFill>
          <a:latin typeface="+mn-lt"/>
          <a:ea typeface="+mn-ea"/>
          <a:cs typeface="+mn-cs"/>
        </a:defRPr>
      </a:lvl3pPr>
      <a:lvl4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4pPr>
      <a:lvl5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5pPr>
      <a:lvl6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6pPr>
      <a:lvl7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7pPr>
      <a:lvl8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8pPr>
      <a:lvl9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p:nvPicPr>
        <p:blipFill>
          <a:blip r:embed="rId24">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2" name="Espace réservé du titre 1"/>
          <p:cNvSpPr>
            <a:spLocks noGrp="1"/>
          </p:cNvSpPr>
          <p:nvPr>
            <p:ph type="title"/>
          </p:nvPr>
        </p:nvSpPr>
        <p:spPr bwMode="gray">
          <a:xfrm>
            <a:off x="743999" y="1032000"/>
            <a:ext cx="11040000" cy="1152000"/>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743999" y="2328000"/>
            <a:ext cx="11040000" cy="3840000"/>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0" y="6618000"/>
            <a:ext cx="240000" cy="240000"/>
          </a:xfrm>
          <a:prstGeom prst="rect">
            <a:avLst/>
          </a:prstGeom>
          <a:ln>
            <a:solidFill>
              <a:schemeClr val="accent1">
                <a:alpha val="0"/>
              </a:schemeClr>
            </a:solidFill>
          </a:ln>
        </p:spPr>
        <p:txBody>
          <a:bodyPr vert="horz" lIns="0" tIns="0" rIns="0" bIns="0" rtlCol="0" anchor="ctr" anchorCtr="0">
            <a:noAutofit/>
          </a:bodyPr>
          <a:lstStyle>
            <a:lvl1pPr algn="ctr">
              <a:defRPr sz="133">
                <a:solidFill>
                  <a:schemeClr val="tx1">
                    <a:alpha val="0"/>
                  </a:schemeClr>
                </a:solidFill>
              </a:defRPr>
            </a:lvl1pPr>
          </a:lstStyle>
          <a:p>
            <a:r>
              <a:rPr lang="fr-FR"/>
              <a:t>émetteur</a:t>
            </a:r>
            <a:endParaRPr lang="fr-FR" dirty="0"/>
          </a:p>
        </p:txBody>
      </p:sp>
      <p:sp>
        <p:nvSpPr>
          <p:cNvPr id="5" name="Espace réservé du pied de page 4"/>
          <p:cNvSpPr>
            <a:spLocks noGrp="1"/>
          </p:cNvSpPr>
          <p:nvPr>
            <p:ph type="ftr" sz="quarter" idx="3"/>
          </p:nvPr>
        </p:nvSpPr>
        <p:spPr bwMode="gray">
          <a:xfrm>
            <a:off x="744000" y="309747"/>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a:t>BOUYGUES TELECOM ENTREPRISES</a:t>
            </a:r>
            <a:endParaRPr lang="fr-FR" dirty="0"/>
          </a:p>
        </p:txBody>
      </p:sp>
      <p:sp>
        <p:nvSpPr>
          <p:cNvPr id="6" name="Espace réservé du numéro de diapositive 5"/>
          <p:cNvSpPr>
            <a:spLocks noGrp="1"/>
          </p:cNvSpPr>
          <p:nvPr>
            <p:ph type="sldNum" sz="quarter" idx="4"/>
          </p:nvPr>
        </p:nvSpPr>
        <p:spPr bwMode="gray">
          <a:xfrm>
            <a:off x="11063999" y="6326051"/>
            <a:ext cx="720000" cy="240000"/>
          </a:xfrm>
          <a:prstGeom prst="rect">
            <a:avLst/>
          </a:prstGeom>
        </p:spPr>
        <p:txBody>
          <a:bodyPr vert="horz" lIns="0" tIns="0" rIns="0" bIns="0" rtlCol="0" anchor="ctr" anchorCtr="0">
            <a:noAutofit/>
          </a:bodyPr>
          <a:lstStyle>
            <a:lvl1pPr algn="r">
              <a:defRPr sz="1000">
                <a:solidFill>
                  <a:schemeClr val="bg2"/>
                </a:solidFill>
                <a:latin typeface="+mj-lt"/>
              </a:defRPr>
            </a:lvl1p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12612715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Lst>
  <p:hf sldNum="0" hdr="0" dt="0"/>
  <p:txStyles>
    <p:titleStyle>
      <a:lvl1pPr algn="l" defTabSz="1219170" rtl="0" eaLnBrk="1" latinLnBrk="0" hangingPunct="1">
        <a:lnSpc>
          <a:spcPct val="83000"/>
        </a:lnSpc>
        <a:spcBef>
          <a:spcPct val="0"/>
        </a:spcBef>
        <a:buNone/>
        <a:defRPr sz="4267" b="1" kern="1200" baseline="0">
          <a:solidFill>
            <a:schemeClr val="tx2"/>
          </a:solidFill>
          <a:latin typeface="+mj-lt"/>
          <a:ea typeface="+mj-ea"/>
          <a:cs typeface="+mj-cs"/>
        </a:defRPr>
      </a:lvl1pPr>
    </p:titleStyle>
    <p:bodyStyle>
      <a:lvl1pPr marL="0" indent="0" algn="l" defTabSz="1219170" rtl="0" eaLnBrk="1" latinLnBrk="0" hangingPunct="1">
        <a:lnSpc>
          <a:spcPct val="100000"/>
        </a:lnSpc>
        <a:spcBef>
          <a:spcPts val="0"/>
        </a:spcBef>
        <a:spcAft>
          <a:spcPts val="0"/>
        </a:spcAft>
        <a:buFont typeface="Arial" pitchFamily="34" charset="0"/>
        <a:buNone/>
        <a:defRPr sz="2133" kern="1200" cap="all" baseline="0">
          <a:solidFill>
            <a:schemeClr val="tx2"/>
          </a:solidFill>
          <a:latin typeface="Bouygues Read Medium" pitchFamily="50" charset="0"/>
          <a:ea typeface="+mn-ea"/>
          <a:cs typeface="+mn-cs"/>
        </a:defRPr>
      </a:lvl1pPr>
      <a:lvl2pPr marL="0" indent="0" algn="l" defTabSz="1219170" rtl="0" eaLnBrk="1" latinLnBrk="0" hangingPunct="1">
        <a:lnSpc>
          <a:spcPct val="100000"/>
        </a:lnSpc>
        <a:spcBef>
          <a:spcPts val="0"/>
        </a:spcBef>
        <a:spcAft>
          <a:spcPts val="0"/>
        </a:spcAft>
        <a:buFont typeface="Arial" pitchFamily="34" charset="0"/>
        <a:buNone/>
        <a:defRPr sz="1800" kern="1200">
          <a:solidFill>
            <a:schemeClr val="tx2"/>
          </a:solidFill>
          <a:latin typeface="+mn-lt"/>
          <a:ea typeface="+mn-ea"/>
          <a:cs typeface="+mn-cs"/>
        </a:defRPr>
      </a:lvl2pPr>
      <a:lvl3pPr marL="0" indent="-167996" algn="l" defTabSz="1219170" rtl="0" eaLnBrk="1" latinLnBrk="0" hangingPunct="1">
        <a:lnSpc>
          <a:spcPct val="100000"/>
        </a:lnSpc>
        <a:spcBef>
          <a:spcPts val="0"/>
        </a:spcBef>
        <a:spcAft>
          <a:spcPts val="0"/>
        </a:spcAft>
        <a:buSzPct val="100000"/>
        <a:buFont typeface="Arial" pitchFamily="34" charset="0"/>
        <a:buChar char="•"/>
        <a:defRPr sz="1800" b="0" kern="1200" cap="none" baseline="0">
          <a:solidFill>
            <a:schemeClr val="tx2"/>
          </a:solidFill>
          <a:latin typeface="+mn-lt"/>
          <a:ea typeface="+mn-ea"/>
          <a:cs typeface="+mn-cs"/>
        </a:defRPr>
      </a:lvl3pPr>
      <a:lvl4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4pPr>
      <a:lvl5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5pPr>
      <a:lvl6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6pPr>
      <a:lvl7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7pPr>
      <a:lvl8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8pPr>
      <a:lvl9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p:nvPicPr>
        <p:blipFill>
          <a:blip r:embed="rId15">
            <a:extLst>
              <a:ext uri="{28A0092B-C50C-407E-A947-70E740481C1C}">
                <a14:useLocalDpi xmlns:a14="http://schemas.microsoft.com/office/drawing/2010/main" val="0"/>
              </a:ext>
            </a:extLst>
          </a:blip>
          <a:stretch>
            <a:fillRect/>
          </a:stretch>
        </p:blipFill>
        <p:spPr bwMode="gray">
          <a:xfrm>
            <a:off x="10320000" y="240001"/>
            <a:ext cx="1680000" cy="719999"/>
          </a:xfrm>
          <a:prstGeom prst="rect">
            <a:avLst/>
          </a:prstGeom>
        </p:spPr>
      </p:pic>
      <p:sp>
        <p:nvSpPr>
          <p:cNvPr id="2" name="Espace réservé du titre 1"/>
          <p:cNvSpPr>
            <a:spLocks noGrp="1"/>
          </p:cNvSpPr>
          <p:nvPr>
            <p:ph type="title"/>
          </p:nvPr>
        </p:nvSpPr>
        <p:spPr bwMode="gray">
          <a:xfrm>
            <a:off x="743999" y="1032000"/>
            <a:ext cx="11040000" cy="1152000"/>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743999" y="2328000"/>
            <a:ext cx="11040000" cy="3840000"/>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0" y="6618000"/>
            <a:ext cx="240000" cy="240000"/>
          </a:xfrm>
          <a:prstGeom prst="rect">
            <a:avLst/>
          </a:prstGeom>
          <a:ln>
            <a:solidFill>
              <a:schemeClr val="accent1">
                <a:alpha val="0"/>
              </a:schemeClr>
            </a:solidFill>
          </a:ln>
        </p:spPr>
        <p:txBody>
          <a:bodyPr vert="horz" lIns="0" tIns="0" rIns="0" bIns="0" rtlCol="0" anchor="ctr" anchorCtr="0">
            <a:noAutofit/>
          </a:bodyPr>
          <a:lstStyle>
            <a:lvl1pPr algn="ctr">
              <a:defRPr sz="133">
                <a:solidFill>
                  <a:schemeClr val="tx1">
                    <a:alpha val="0"/>
                  </a:schemeClr>
                </a:solidFill>
              </a:defRPr>
            </a:lvl1pPr>
          </a:lstStyle>
          <a:p>
            <a:r>
              <a:rPr lang="fr-FR"/>
              <a:t>émetteur</a:t>
            </a:r>
            <a:endParaRPr lang="fr-FR" dirty="0"/>
          </a:p>
        </p:txBody>
      </p:sp>
      <p:sp>
        <p:nvSpPr>
          <p:cNvPr id="5" name="Espace réservé du pied de page 4"/>
          <p:cNvSpPr>
            <a:spLocks noGrp="1"/>
          </p:cNvSpPr>
          <p:nvPr>
            <p:ph type="ftr" sz="quarter" idx="3"/>
          </p:nvPr>
        </p:nvSpPr>
        <p:spPr bwMode="gray">
          <a:xfrm>
            <a:off x="744000" y="309747"/>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dirty="0"/>
              <a:t>INFOMARKETING OFFRES MOBILES DEGRESSIVES</a:t>
            </a:r>
          </a:p>
        </p:txBody>
      </p:sp>
      <p:sp>
        <p:nvSpPr>
          <p:cNvPr id="6" name="Espace réservé du numéro de diapositive 5"/>
          <p:cNvSpPr>
            <a:spLocks noGrp="1"/>
          </p:cNvSpPr>
          <p:nvPr>
            <p:ph type="sldNum" sz="quarter" idx="4"/>
          </p:nvPr>
        </p:nvSpPr>
        <p:spPr bwMode="gray">
          <a:xfrm>
            <a:off x="11063999" y="6326051"/>
            <a:ext cx="720000" cy="240000"/>
          </a:xfrm>
          <a:prstGeom prst="rect">
            <a:avLst/>
          </a:prstGeom>
        </p:spPr>
        <p:txBody>
          <a:bodyPr vert="horz" lIns="0" tIns="0" rIns="0" bIns="0" rtlCol="0" anchor="ctr" anchorCtr="0">
            <a:noAutofit/>
          </a:bodyPr>
          <a:lstStyle>
            <a:lvl1pPr algn="r">
              <a:defRPr sz="1000">
                <a:solidFill>
                  <a:schemeClr val="bg2"/>
                </a:solidFill>
                <a:latin typeface="+mj-lt"/>
              </a:defRPr>
            </a:lvl1pPr>
          </a:lstStyle>
          <a:p>
            <a:fld id="{733122C9-A0B9-462F-8757-0847AD287B63}" type="slidenum">
              <a:rPr lang="fr-FR" smtClean="0"/>
              <a:pPr/>
              <a:t>‹N°›</a:t>
            </a:fld>
            <a:endParaRPr lang="fr-FR" dirty="0"/>
          </a:p>
        </p:txBody>
      </p:sp>
    </p:spTree>
    <p:extLst>
      <p:ext uri="{BB962C8B-B14F-4D97-AF65-F5344CB8AC3E}">
        <p14:creationId xmlns:p14="http://schemas.microsoft.com/office/powerpoint/2010/main" val="33556321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hdr="0"/>
  <p:txStyles>
    <p:titleStyle>
      <a:lvl1pPr algn="l" defTabSz="1219170" rtl="0" eaLnBrk="1" latinLnBrk="0" hangingPunct="1">
        <a:lnSpc>
          <a:spcPct val="83000"/>
        </a:lnSpc>
        <a:spcBef>
          <a:spcPct val="0"/>
        </a:spcBef>
        <a:buNone/>
        <a:defRPr sz="4267" b="1" kern="1200" baseline="0">
          <a:solidFill>
            <a:schemeClr val="tx2"/>
          </a:solidFill>
          <a:latin typeface="+mj-lt"/>
          <a:ea typeface="+mj-ea"/>
          <a:cs typeface="+mj-cs"/>
        </a:defRPr>
      </a:lvl1pPr>
    </p:titleStyle>
    <p:bodyStyle>
      <a:lvl1pPr marL="0" indent="0" algn="l" defTabSz="1219170" rtl="0" eaLnBrk="1" latinLnBrk="0" hangingPunct="1">
        <a:lnSpc>
          <a:spcPct val="100000"/>
        </a:lnSpc>
        <a:spcBef>
          <a:spcPts val="0"/>
        </a:spcBef>
        <a:spcAft>
          <a:spcPts val="0"/>
        </a:spcAft>
        <a:buFont typeface="Arial" pitchFamily="34" charset="0"/>
        <a:buNone/>
        <a:defRPr sz="2133" kern="1200" cap="all" baseline="0">
          <a:solidFill>
            <a:schemeClr val="tx2"/>
          </a:solidFill>
          <a:latin typeface="Bouygues Read Medium" pitchFamily="50" charset="0"/>
          <a:ea typeface="+mn-ea"/>
          <a:cs typeface="+mn-cs"/>
        </a:defRPr>
      </a:lvl1pPr>
      <a:lvl2pPr marL="0" indent="0" algn="l" defTabSz="1219170" rtl="0" eaLnBrk="1" latinLnBrk="0" hangingPunct="1">
        <a:lnSpc>
          <a:spcPct val="100000"/>
        </a:lnSpc>
        <a:spcBef>
          <a:spcPts val="0"/>
        </a:spcBef>
        <a:spcAft>
          <a:spcPts val="0"/>
        </a:spcAft>
        <a:buFont typeface="Arial" pitchFamily="34" charset="0"/>
        <a:buNone/>
        <a:defRPr sz="1800" kern="1200">
          <a:solidFill>
            <a:schemeClr val="tx2"/>
          </a:solidFill>
          <a:latin typeface="+mn-lt"/>
          <a:ea typeface="+mn-ea"/>
          <a:cs typeface="+mn-cs"/>
        </a:defRPr>
      </a:lvl2pPr>
      <a:lvl3pPr marL="0" indent="-167996" algn="l" defTabSz="1219170" rtl="0" eaLnBrk="1" latinLnBrk="0" hangingPunct="1">
        <a:lnSpc>
          <a:spcPct val="100000"/>
        </a:lnSpc>
        <a:spcBef>
          <a:spcPts val="0"/>
        </a:spcBef>
        <a:spcAft>
          <a:spcPts val="0"/>
        </a:spcAft>
        <a:buSzPct val="100000"/>
        <a:buFont typeface="Arial" pitchFamily="34" charset="0"/>
        <a:buChar char="•"/>
        <a:defRPr sz="1800" b="0" kern="1200" cap="none" baseline="0">
          <a:solidFill>
            <a:schemeClr val="tx2"/>
          </a:solidFill>
          <a:latin typeface="+mn-lt"/>
          <a:ea typeface="+mn-ea"/>
          <a:cs typeface="+mn-cs"/>
        </a:defRPr>
      </a:lvl3pPr>
      <a:lvl4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4pPr>
      <a:lvl5pPr marL="407990" indent="-239994" algn="l" defTabSz="1219170" rtl="0" eaLnBrk="1" latinLnBrk="0" hangingPunct="1">
        <a:lnSpc>
          <a:spcPct val="100000"/>
        </a:lnSpc>
        <a:spcBef>
          <a:spcPts val="0"/>
        </a:spcBef>
        <a:spcAft>
          <a:spcPts val="0"/>
        </a:spcAft>
        <a:buSzPct val="100000"/>
        <a:buFont typeface="Arial" pitchFamily="34" charset="0"/>
        <a:buChar char="•"/>
        <a:defRPr sz="1400" kern="1200">
          <a:solidFill>
            <a:schemeClr val="tx2"/>
          </a:solidFill>
          <a:latin typeface="+mn-lt"/>
          <a:ea typeface="+mn-ea"/>
          <a:cs typeface="+mn-cs"/>
        </a:defRPr>
      </a:lvl5pPr>
      <a:lvl6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6pPr>
      <a:lvl7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7pPr>
      <a:lvl8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8pPr>
      <a:lvl9pPr marL="407990" indent="-239994" algn="l" defTabSz="1219170" rtl="0" eaLnBrk="1" latinLnBrk="0" hangingPunct="1">
        <a:lnSpc>
          <a:spcPct val="100000"/>
        </a:lnSpc>
        <a:spcBef>
          <a:spcPts val="0"/>
        </a:spcBef>
        <a:spcAft>
          <a:spcPts val="0"/>
        </a:spcAft>
        <a:buFont typeface="Arial" pitchFamily="34" charset="0"/>
        <a:buChar char="•"/>
        <a:defRPr sz="1400" kern="1200">
          <a:solidFill>
            <a:schemeClr val="tx2"/>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 Id="rId6" Type="http://schemas.openxmlformats.org/officeDocument/2006/relationships/image" Target="../media/image31.emf"/><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36.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1.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jpe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9.xml"/><Relationship Id="rId16" Type="http://schemas.openxmlformats.org/officeDocument/2006/relationships/image" Target="../media/image72.jpeg"/><Relationship Id="rId1" Type="http://schemas.openxmlformats.org/officeDocument/2006/relationships/slideLayout" Target="../slideLayouts/slideLayout3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jpeg"/></Relationships>
</file>

<file path=ppt/slides/_rels/slide19.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gif"/><Relationship Id="rId26" Type="http://schemas.openxmlformats.org/officeDocument/2006/relationships/image" Target="../media/image96.png"/><Relationship Id="rId39" Type="http://schemas.openxmlformats.org/officeDocument/2006/relationships/image" Target="../media/image107.png"/><Relationship Id="rId21" Type="http://schemas.openxmlformats.org/officeDocument/2006/relationships/image" Target="../media/image92.png"/><Relationship Id="rId34" Type="http://schemas.openxmlformats.org/officeDocument/2006/relationships/image" Target="../media/image102.png"/><Relationship Id="rId42" Type="http://schemas.openxmlformats.org/officeDocument/2006/relationships/image" Target="../media/image110.png"/><Relationship Id="rId47" Type="http://schemas.openxmlformats.org/officeDocument/2006/relationships/image" Target="../media/image114.jpe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30.png"/><Relationship Id="rId7" Type="http://schemas.openxmlformats.org/officeDocument/2006/relationships/image" Target="../media/image80.jpeg"/><Relationship Id="rId2" Type="http://schemas.openxmlformats.org/officeDocument/2006/relationships/image" Target="../media/image75.png"/><Relationship Id="rId16" Type="http://schemas.openxmlformats.org/officeDocument/2006/relationships/image" Target="../media/image87.png"/><Relationship Id="rId29" Type="http://schemas.openxmlformats.org/officeDocument/2006/relationships/image" Target="../media/image98.png"/><Relationship Id="rId1" Type="http://schemas.openxmlformats.org/officeDocument/2006/relationships/slideLayout" Target="../slideLayouts/slideLayout33.xml"/><Relationship Id="rId6" Type="http://schemas.openxmlformats.org/officeDocument/2006/relationships/image" Target="../media/image79.png"/><Relationship Id="rId11" Type="http://schemas.openxmlformats.org/officeDocument/2006/relationships/hyperlink" Target="http://www.google.fr/url?url=http://www.franckprovost.com/&amp;rct=j&amp;frm=1&amp;q=&amp;esrc=s&amp;sa=U&amp;ei=juFQVdWmLYLj7Qb6ooCoDQ&amp;ved=0CBgQ9QEwAA&amp;usg=AFQjCNHa3AaKNpVL8zhIYzQAkccPNtd94A" TargetMode="External"/><Relationship Id="rId24" Type="http://schemas.openxmlformats.org/officeDocument/2006/relationships/image" Target="../media/image95.png"/><Relationship Id="rId32" Type="http://schemas.openxmlformats.org/officeDocument/2006/relationships/hyperlink" Target="http://www.google.fr/url?url=http://fr.wikipedia.org/wiki/Fichier:Logo_AirFrance.svg&amp;rct=j&amp;frm=1&amp;q=&amp;esrc=s&amp;sa=U&amp;ei=w9L-VJGsBuOy7Qa0pYHwDQ&amp;ved=0CCIQ9QEwBg&amp;usg=AFQjCNEaMua9414Q_lh2i6DCdgB6z5ORjw" TargetMode="External"/><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hyperlink" Target="https://www.google.fr/url?url=https://www.allianz.com/en/press/press_service/media_database.html&amp;rct=j&amp;frm=1&amp;q=&amp;esrc=s&amp;sa=U&amp;ei=XdP-VMviCOTV7AaY6YCQCQ&amp;ved=0CBYQ9QEwAA&amp;usg=AFQjCNGzTfevSZelXrRF_nn8AhM6TTDv_Q" TargetMode="External"/><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png"/><Relationship Id="rId5" Type="http://schemas.openxmlformats.org/officeDocument/2006/relationships/image" Target="../media/image78.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7.png"/><Relationship Id="rId36" Type="http://schemas.openxmlformats.org/officeDocument/2006/relationships/image" Target="../media/image104.png"/><Relationship Id="rId49" Type="http://schemas.openxmlformats.org/officeDocument/2006/relationships/image" Target="../media/image116.png"/><Relationship Id="rId57" Type="http://schemas.openxmlformats.org/officeDocument/2006/relationships/image" Target="../media/image124.png"/><Relationship Id="rId61" Type="http://schemas.openxmlformats.org/officeDocument/2006/relationships/image" Target="../media/image128.png"/><Relationship Id="rId10" Type="http://schemas.openxmlformats.org/officeDocument/2006/relationships/image" Target="../media/image82.jpeg"/><Relationship Id="rId19" Type="http://schemas.openxmlformats.org/officeDocument/2006/relationships/image" Target="../media/image90.jpeg"/><Relationship Id="rId31" Type="http://schemas.openxmlformats.org/officeDocument/2006/relationships/image" Target="../media/image100.png"/><Relationship Id="rId44" Type="http://schemas.openxmlformats.org/officeDocument/2006/relationships/image" Target="../media/image112.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png"/><Relationship Id="rId4" Type="http://schemas.openxmlformats.org/officeDocument/2006/relationships/image" Target="../media/image77.png"/><Relationship Id="rId9" Type="http://schemas.openxmlformats.org/officeDocument/2006/relationships/hyperlink" Target="http://www.google.fr/url?url=http://www.musee-faience-quimper.com/partenaires-2-8.html&amp;rct=j&amp;frm=1&amp;q=&amp;esrc=s&amp;sa=U&amp;ei=2N9QVbzIOMHC7Abq5YCABg&amp;ved=0CCAQ9QEwBQ&amp;usg=AFQjCNFZTaQ9otNVrO3UNzuGaqkRu1VirQ" TargetMode="External"/><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hyperlink" Target="http://www.google.fr/url?url=http://logonoid.com/valeo-logo/&amp;rct=j&amp;frm=1&amp;q=&amp;esrc=s&amp;sa=U&amp;ei=ddP-VI6rOI3B7Abg7oDYBw&amp;ved=0CBYQ9QEwAA&amp;usg=AFQjCNHPHUuBCcEPH2sFcas3MUdrr-VAew" TargetMode="External"/><Relationship Id="rId30" Type="http://schemas.openxmlformats.org/officeDocument/2006/relationships/image" Target="../media/image99.png"/><Relationship Id="rId35" Type="http://schemas.openxmlformats.org/officeDocument/2006/relationships/image" Target="../media/image103.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png"/><Relationship Id="rId8" Type="http://schemas.openxmlformats.org/officeDocument/2006/relationships/image" Target="../media/image81.png"/><Relationship Id="rId51" Type="http://schemas.openxmlformats.org/officeDocument/2006/relationships/image" Target="../media/image118.png"/><Relationship Id="rId3" Type="http://schemas.openxmlformats.org/officeDocument/2006/relationships/image" Target="../media/image76.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hyperlink" Target="http://www.google.fr/url?url=http://fr.wikipedia.org/wiki/Fichier:LOGO_colas.png&amp;rct=j&amp;frm=1&amp;q=&amp;esrc=s&amp;sa=U&amp;ei=e9L-VOydI8Gv7AauuIHYBQ&amp;ved=0CBYQ9QEwAA&amp;usg=AFQjCNFSXFcJDyzxGpxk9N3IEp1xwou6Ww" TargetMode="External"/><Relationship Id="rId33" Type="http://schemas.openxmlformats.org/officeDocument/2006/relationships/image" Target="../media/image101.jpeg"/><Relationship Id="rId38" Type="http://schemas.openxmlformats.org/officeDocument/2006/relationships/image" Target="../media/image106.png"/><Relationship Id="rId46" Type="http://schemas.openxmlformats.org/officeDocument/2006/relationships/image" Target="../media/image113.png"/><Relationship Id="rId59" Type="http://schemas.openxmlformats.org/officeDocument/2006/relationships/image" Target="../media/image126.png"/><Relationship Id="rId67" Type="http://schemas.openxmlformats.org/officeDocument/2006/relationships/image" Target="../media/image134.png"/><Relationship Id="rId20" Type="http://schemas.openxmlformats.org/officeDocument/2006/relationships/image" Target="../media/image91.png"/><Relationship Id="rId41" Type="http://schemas.openxmlformats.org/officeDocument/2006/relationships/image" Target="../media/image109.png"/><Relationship Id="rId54" Type="http://schemas.openxmlformats.org/officeDocument/2006/relationships/image" Target="../media/image121.png"/><Relationship Id="rId62" Type="http://schemas.openxmlformats.org/officeDocument/2006/relationships/image" Target="../media/image1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34.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C8E47CCD-3432-4E40-A392-3ADBBE7D053A}"/>
              </a:ext>
            </a:extLst>
          </p:cNvPr>
          <p:cNvSpPr>
            <a:spLocks noGrp="1"/>
          </p:cNvSpPr>
          <p:nvPr>
            <p:ph type="dt" sz="half" idx="10"/>
          </p:nvPr>
        </p:nvSpPr>
        <p:spPr/>
        <p:txBody>
          <a:bodyPr/>
          <a:lstStyle/>
          <a:p>
            <a:r>
              <a:rPr lang="fr-FR"/>
              <a:t>émetteur</a:t>
            </a:r>
          </a:p>
        </p:txBody>
      </p:sp>
      <p:sp>
        <p:nvSpPr>
          <p:cNvPr id="6" name="Titre 6">
            <a:extLst>
              <a:ext uri="{FF2B5EF4-FFF2-40B4-BE49-F238E27FC236}">
                <a16:creationId xmlns:a16="http://schemas.microsoft.com/office/drawing/2014/main" id="{9209C579-719A-5104-1CAC-4D269121AE6E}"/>
              </a:ext>
            </a:extLst>
          </p:cNvPr>
          <p:cNvSpPr txBox="1">
            <a:spLocks/>
          </p:cNvSpPr>
          <p:nvPr/>
        </p:nvSpPr>
        <p:spPr bwMode="gray">
          <a:xfrm>
            <a:off x="728400" y="1181400"/>
            <a:ext cx="11040000" cy="4800000"/>
          </a:xfrm>
          <a:prstGeom prst="rect">
            <a:avLst/>
          </a:prstGeom>
        </p:spPr>
        <p:txBody>
          <a:bodyPr vert="horz" lIns="0" tIns="0" rIns="0" bIns="0" rtlCol="0" anchor="ctr" anchorCtr="0">
            <a:noAutofit/>
          </a:bodyPr>
          <a:lstStyle>
            <a:lvl1pPr algn="ctr" defTabSz="1219170" rtl="0" eaLnBrk="1" latinLnBrk="0" hangingPunct="1">
              <a:lnSpc>
                <a:spcPct val="83000"/>
              </a:lnSpc>
              <a:spcBef>
                <a:spcPct val="0"/>
              </a:spcBef>
              <a:buNone/>
              <a:defRPr sz="6133" b="1" kern="1200" baseline="0">
                <a:solidFill>
                  <a:schemeClr val="bg2"/>
                </a:solidFill>
                <a:latin typeface="+mj-lt"/>
                <a:ea typeface="+mj-ea"/>
                <a:cs typeface="+mj-cs"/>
              </a:defRPr>
            </a:lvl1pPr>
          </a:lstStyle>
          <a:p>
            <a:r>
              <a:rPr lang="fr-FR" dirty="0">
                <a:solidFill>
                  <a:srgbClr val="109DB9"/>
                </a:solidFill>
              </a:rPr>
              <a:t>Le Forfait Mobile</a:t>
            </a:r>
            <a:br>
              <a:rPr lang="fr-FR" dirty="0">
                <a:solidFill>
                  <a:srgbClr val="109DB9"/>
                </a:solidFill>
              </a:rPr>
            </a:br>
            <a:r>
              <a:rPr lang="fr-FR" sz="4400" dirty="0" err="1">
                <a:solidFill>
                  <a:schemeClr val="bg1"/>
                </a:solidFill>
              </a:rPr>
              <a:t>Neo</a:t>
            </a:r>
            <a:r>
              <a:rPr lang="fr-FR" sz="4400" dirty="0">
                <a:solidFill>
                  <a:schemeClr val="bg1"/>
                </a:solidFill>
              </a:rPr>
              <a:t> Illimité</a:t>
            </a:r>
            <a:endParaRPr lang="fr-FR" dirty="0">
              <a:solidFill>
                <a:schemeClr val="bg1"/>
              </a:solidFill>
            </a:endParaRPr>
          </a:p>
        </p:txBody>
      </p:sp>
    </p:spTree>
    <p:extLst>
      <p:ext uri="{BB962C8B-B14F-4D97-AF65-F5344CB8AC3E}">
        <p14:creationId xmlns:p14="http://schemas.microsoft.com/office/powerpoint/2010/main" val="142700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2407DB20-AEA9-0EA3-7138-512D9BF1E386}"/>
              </a:ext>
            </a:extLst>
          </p:cNvPr>
          <p:cNvSpPr/>
          <p:nvPr/>
        </p:nvSpPr>
        <p:spPr>
          <a:xfrm>
            <a:off x="4463819" y="2756925"/>
            <a:ext cx="3264363" cy="3408000"/>
          </a:xfrm>
          <a:prstGeom prst="roundRect">
            <a:avLst>
              <a:gd name="adj" fmla="val 1381"/>
            </a:avLst>
          </a:prstGeom>
          <a:solidFill>
            <a:schemeClr val="bg1"/>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 name="Espace réservé du texte 7"/>
          <p:cNvSpPr>
            <a:spLocks noGrp="1"/>
          </p:cNvSpPr>
          <p:nvPr>
            <p:ph idx="1"/>
          </p:nvPr>
        </p:nvSpPr>
        <p:spPr>
          <a:xfrm>
            <a:off x="8784301" y="6511751"/>
            <a:ext cx="2688297" cy="192021"/>
          </a:xfrm>
        </p:spPr>
        <p:txBody>
          <a:bodyPr vert="horz" lIns="0" tIns="0" rIns="0" bIns="0" rtlCol="0" anchor="t" anchorCtr="0">
            <a:noAutofit/>
          </a:bodyPr>
          <a:lstStyle/>
          <a:p>
            <a:r>
              <a:rPr lang="fr-FR" sz="867" i="1" cap="none" dirty="0">
                <a:solidFill>
                  <a:srgbClr val="00263C"/>
                </a:solidFill>
                <a:latin typeface="+mn-lt"/>
              </a:rPr>
              <a:t>Classement officiel Arcep 2022</a:t>
            </a:r>
          </a:p>
        </p:txBody>
      </p:sp>
      <p:sp>
        <p:nvSpPr>
          <p:cNvPr id="7" name="Titre 6"/>
          <p:cNvSpPr>
            <a:spLocks noGrp="1"/>
          </p:cNvSpPr>
          <p:nvPr>
            <p:ph type="title"/>
          </p:nvPr>
        </p:nvSpPr>
        <p:spPr>
          <a:xfrm>
            <a:off x="624005" y="789378"/>
            <a:ext cx="11040000" cy="572797"/>
          </a:xfrm>
        </p:spPr>
        <p:txBody>
          <a:bodyPr/>
          <a:lstStyle/>
          <a:p>
            <a:r>
              <a:rPr lang="fr-FR" dirty="0">
                <a:solidFill>
                  <a:schemeClr val="bg2"/>
                </a:solidFill>
              </a:rPr>
              <a:t>Et très haut débit Mobile</a:t>
            </a:r>
            <a:br>
              <a:rPr lang="fr-FR" dirty="0">
                <a:solidFill>
                  <a:schemeClr val="bg2"/>
                </a:solidFill>
              </a:rPr>
            </a:br>
            <a:r>
              <a:rPr lang="fr-FR" dirty="0">
                <a:solidFill>
                  <a:schemeClr val="tx1"/>
                </a:solidFill>
              </a:rPr>
              <a:t>classé</a:t>
            </a:r>
            <a:r>
              <a:rPr lang="fr-FR" dirty="0">
                <a:solidFill>
                  <a:schemeClr val="bg2"/>
                </a:solidFill>
              </a:rPr>
              <a:t> </a:t>
            </a:r>
            <a:r>
              <a:rPr lang="fr-FR" dirty="0">
                <a:solidFill>
                  <a:schemeClr val="tx1"/>
                </a:solidFill>
              </a:rPr>
              <a:t>N°1 alternatif par l’Arcep</a:t>
            </a:r>
            <a:br>
              <a:rPr lang="fr-FR" dirty="0">
                <a:solidFill>
                  <a:schemeClr val="bg2"/>
                </a:solidFill>
              </a:rPr>
            </a:br>
            <a:r>
              <a:rPr lang="fr-FR" dirty="0">
                <a:solidFill>
                  <a:schemeClr val="bg2"/>
                </a:solidFill>
              </a:rPr>
              <a:t> </a:t>
            </a:r>
            <a:br>
              <a:rPr lang="fr-FR" dirty="0">
                <a:solidFill>
                  <a:schemeClr val="bg2"/>
                </a:solidFill>
              </a:rPr>
            </a:br>
            <a:endParaRPr lang="fr-FR" dirty="0">
              <a:solidFill>
                <a:schemeClr val="bg2"/>
              </a:solidFill>
              <a:latin typeface="+mn-lt"/>
            </a:endParaRPr>
          </a:p>
        </p:txBody>
      </p:sp>
      <p:sp>
        <p:nvSpPr>
          <p:cNvPr id="4" name="Espace réservé du numéro de diapositive 3"/>
          <p:cNvSpPr>
            <a:spLocks noGrp="1"/>
          </p:cNvSpPr>
          <p:nvPr>
            <p:ph type="sldNum" sz="quarter" idx="12"/>
          </p:nvPr>
        </p:nvSpPr>
        <p:spPr/>
        <p:txBody>
          <a:bodyPr/>
          <a:lstStyle/>
          <a:p>
            <a:fld id="{733122C9-A0B9-462F-8757-0847AD287B63}" type="slidenum">
              <a:rPr lang="fr-FR" smtClean="0"/>
              <a:pPr/>
              <a:t>10</a:t>
            </a:fld>
            <a:endParaRPr lang="fr-FR" dirty="0"/>
          </a:p>
        </p:txBody>
      </p:sp>
      <p:sp>
        <p:nvSpPr>
          <p:cNvPr id="3" name="Espace réservé du pied de page 2"/>
          <p:cNvSpPr>
            <a:spLocks noGrp="1"/>
          </p:cNvSpPr>
          <p:nvPr>
            <p:ph type="ftr" sz="quarter" idx="3"/>
          </p:nvPr>
        </p:nvSpPr>
        <p:spPr bwMode="gray">
          <a:prstGeom prst="rect">
            <a:avLst/>
          </a:prstGeom>
        </p:spPr>
        <p:txBody>
          <a:bodyPr vert="horz" lIns="0" tIns="0" rIns="0" bIns="0" rtlCol="0" anchor="ctr" anchorCtr="0">
            <a:noAutofit/>
          </a:bodyPr>
          <a:lstStyle>
            <a:defPPr>
              <a:defRPr lang="fr-FR"/>
            </a:defPPr>
            <a:lvl1pPr marL="0" algn="ctr" defTabSz="1219170" rtl="0" eaLnBrk="1" latinLnBrk="0" hangingPunct="1">
              <a:defRPr sz="1000" kern="1200" cap="all" baseline="0">
                <a:solidFill>
                  <a:schemeClr val="bg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pic>
        <p:nvPicPr>
          <p:cNvPr id="44" name="Image 43">
            <a:extLst>
              <a:ext uri="{FF2B5EF4-FFF2-40B4-BE49-F238E27FC236}">
                <a16:creationId xmlns:a16="http://schemas.microsoft.com/office/drawing/2014/main" id="{D45BDAA8-1E9F-45ED-98F3-960BDD19712A}"/>
              </a:ext>
            </a:extLst>
          </p:cNvPr>
          <p:cNvPicPr>
            <a:picLocks noChangeAspect="1"/>
          </p:cNvPicPr>
          <p:nvPr/>
        </p:nvPicPr>
        <p:blipFill>
          <a:blip r:embed="rId2"/>
          <a:stretch>
            <a:fillRect/>
          </a:stretch>
        </p:blipFill>
        <p:spPr>
          <a:xfrm>
            <a:off x="8989427" y="1985215"/>
            <a:ext cx="1974228" cy="775335"/>
          </a:xfrm>
          <a:prstGeom prst="rect">
            <a:avLst/>
          </a:prstGeom>
        </p:spPr>
      </p:pic>
      <p:sp>
        <p:nvSpPr>
          <p:cNvPr id="47" name="ZoneTexte 46">
            <a:extLst>
              <a:ext uri="{FF2B5EF4-FFF2-40B4-BE49-F238E27FC236}">
                <a16:creationId xmlns:a16="http://schemas.microsoft.com/office/drawing/2014/main" id="{1CE87DA1-9CA0-40D5-8E5C-D16D252D25A6}"/>
              </a:ext>
            </a:extLst>
          </p:cNvPr>
          <p:cNvSpPr txBox="1"/>
          <p:nvPr/>
        </p:nvSpPr>
        <p:spPr>
          <a:xfrm>
            <a:off x="8857632" y="2812255"/>
            <a:ext cx="2976329" cy="1733488"/>
          </a:xfrm>
          <a:prstGeom prst="rect">
            <a:avLst/>
          </a:prstGeom>
          <a:noFill/>
        </p:spPr>
        <p:txBody>
          <a:bodyPr wrap="square" rtlCol="0">
            <a:spAutoFit/>
          </a:bodyPr>
          <a:lstStyle>
            <a:defPPr>
              <a:defRPr lang="fr-FR"/>
            </a:defPPr>
            <a:lvl1pPr marR="0" lvl="0" indent="0" algn="ctr" fontAlgn="auto">
              <a:lnSpc>
                <a:spcPct val="100000"/>
              </a:lnSpc>
              <a:spcBef>
                <a:spcPts val="0"/>
              </a:spcBef>
              <a:spcAft>
                <a:spcPts val="0"/>
              </a:spcAft>
              <a:buClrTx/>
              <a:buSzTx/>
              <a:buFontTx/>
              <a:buNone/>
              <a:tabLst/>
              <a:defRPr kumimoji="0" sz="1600" i="0" u="none" strike="noStrike" cap="none" spc="0" normalizeH="0" baseline="0">
                <a:ln>
                  <a:noFill/>
                </a:ln>
                <a:solidFill>
                  <a:srgbClr val="153B60"/>
                </a:solidFill>
                <a:effectLst/>
                <a:uLnTx/>
                <a:uFillTx/>
                <a:latin typeface="Open Sans" panose="020B0604020202020204"/>
              </a:defRPr>
            </a:lvl1pPr>
          </a:lstStyle>
          <a:p>
            <a:pPr algn="l"/>
            <a:r>
              <a:rPr lang="fr-FR" sz="2133" b="1" dirty="0">
                <a:solidFill>
                  <a:srgbClr val="00263C"/>
                </a:solidFill>
                <a:latin typeface="+mn-lt"/>
              </a:rPr>
              <a:t>Pour la </a:t>
            </a:r>
            <a:r>
              <a:rPr lang="fr-FR" sz="2133" b="1" dirty="0">
                <a:solidFill>
                  <a:schemeClr val="bg2"/>
                </a:solidFill>
                <a:latin typeface="+mn-lt"/>
              </a:rPr>
              <a:t>9</a:t>
            </a:r>
            <a:r>
              <a:rPr lang="fr-FR" sz="2133" b="1" baseline="30000" dirty="0">
                <a:solidFill>
                  <a:schemeClr val="bg2"/>
                </a:solidFill>
                <a:latin typeface="+mn-lt"/>
              </a:rPr>
              <a:t>ème</a:t>
            </a:r>
            <a:r>
              <a:rPr lang="fr-FR" sz="2133" b="1" dirty="0">
                <a:solidFill>
                  <a:srgbClr val="00263C"/>
                </a:solidFill>
                <a:latin typeface="+mn-lt"/>
              </a:rPr>
              <a:t> fois consécutive, Bouygues Telecom se classe </a:t>
            </a:r>
            <a:r>
              <a:rPr lang="fr-FR" sz="2133" b="1" dirty="0">
                <a:solidFill>
                  <a:schemeClr val="bg2"/>
                </a:solidFill>
                <a:latin typeface="+mn-lt"/>
              </a:rPr>
              <a:t>1</a:t>
            </a:r>
            <a:r>
              <a:rPr lang="fr-FR" sz="2133" b="1" baseline="30000" dirty="0">
                <a:solidFill>
                  <a:schemeClr val="bg2"/>
                </a:solidFill>
                <a:latin typeface="+mn-lt"/>
              </a:rPr>
              <a:t>er</a:t>
            </a:r>
            <a:r>
              <a:rPr lang="fr-FR" sz="2133" b="1" dirty="0">
                <a:solidFill>
                  <a:schemeClr val="bg2"/>
                </a:solidFill>
                <a:latin typeface="+mn-lt"/>
              </a:rPr>
              <a:t> mobile </a:t>
            </a:r>
            <a:r>
              <a:rPr lang="fr-FR" sz="2133" b="1" dirty="0">
                <a:solidFill>
                  <a:srgbClr val="00263C"/>
                </a:solidFill>
                <a:latin typeface="+mn-lt"/>
              </a:rPr>
              <a:t>alternatif.</a:t>
            </a:r>
          </a:p>
        </p:txBody>
      </p:sp>
      <p:sp>
        <p:nvSpPr>
          <p:cNvPr id="48" name="ZoneTexte 47">
            <a:extLst>
              <a:ext uri="{FF2B5EF4-FFF2-40B4-BE49-F238E27FC236}">
                <a16:creationId xmlns:a16="http://schemas.microsoft.com/office/drawing/2014/main" id="{73AA4219-1926-4ABA-ADBC-26611D8D75C3}"/>
              </a:ext>
            </a:extLst>
          </p:cNvPr>
          <p:cNvSpPr txBox="1"/>
          <p:nvPr/>
        </p:nvSpPr>
        <p:spPr>
          <a:xfrm>
            <a:off x="8544947" y="5713159"/>
            <a:ext cx="3695735" cy="584775"/>
          </a:xfrm>
          <a:prstGeom prst="rect">
            <a:avLst/>
          </a:prstGeom>
          <a:noFill/>
        </p:spPr>
        <p:txBody>
          <a:bodyPr wrap="square" rtlCol="0">
            <a:spAutoFit/>
          </a:bodyPr>
          <a:lstStyle/>
          <a:p>
            <a:r>
              <a:rPr lang="fr-FR" sz="1600" b="1" dirty="0">
                <a:solidFill>
                  <a:srgbClr val="00263C"/>
                </a:solidFill>
              </a:rPr>
              <a:t>1</a:t>
            </a:r>
            <a:r>
              <a:rPr lang="fr-FR" sz="1600" b="1" baseline="30000" dirty="0">
                <a:solidFill>
                  <a:srgbClr val="00263C"/>
                </a:solidFill>
              </a:rPr>
              <a:t>er</a:t>
            </a:r>
            <a:r>
              <a:rPr lang="fr-FR" sz="1600" b="1" dirty="0">
                <a:solidFill>
                  <a:srgbClr val="00263C"/>
                </a:solidFill>
              </a:rPr>
              <a:t> en zone dense services voix</a:t>
            </a:r>
            <a:endParaRPr lang="fr-FR" sz="800" b="1" dirty="0">
              <a:solidFill>
                <a:srgbClr val="00263C"/>
              </a:solidFill>
            </a:endParaRPr>
          </a:p>
          <a:p>
            <a:r>
              <a:rPr lang="fr-FR" sz="1600" b="1" dirty="0">
                <a:solidFill>
                  <a:srgbClr val="00263C"/>
                </a:solidFill>
              </a:rPr>
              <a:t>N°1 en voix &amp; data dans les métros</a:t>
            </a:r>
          </a:p>
        </p:txBody>
      </p:sp>
      <p:sp>
        <p:nvSpPr>
          <p:cNvPr id="51" name="ZoneTexte 50">
            <a:extLst>
              <a:ext uri="{FF2B5EF4-FFF2-40B4-BE49-F238E27FC236}">
                <a16:creationId xmlns:a16="http://schemas.microsoft.com/office/drawing/2014/main" id="{0F15BCE5-8BC0-4ECD-AF12-7312B79A06BB}"/>
              </a:ext>
            </a:extLst>
          </p:cNvPr>
          <p:cNvSpPr txBox="1"/>
          <p:nvPr/>
        </p:nvSpPr>
        <p:spPr>
          <a:xfrm>
            <a:off x="9618914" y="4983591"/>
            <a:ext cx="735884" cy="502766"/>
          </a:xfrm>
          <a:prstGeom prst="rect">
            <a:avLst/>
          </a:prstGeom>
          <a:noFill/>
        </p:spPr>
        <p:txBody>
          <a:bodyPr wrap="square" rtlCol="0">
            <a:spAutoFit/>
          </a:bodyPr>
          <a:lstStyle>
            <a:defPPr>
              <a:defRPr lang="fr-FR"/>
            </a:defPPr>
            <a:lvl1pPr algn="ctr">
              <a:defRPr sz="3200" b="1">
                <a:solidFill>
                  <a:srgbClr val="153B60"/>
                </a:solidFill>
                <a:latin typeface="Open Sans" panose="020B0604020202020204"/>
              </a:defRPr>
            </a:lvl1pPr>
          </a:lstStyle>
          <a:p>
            <a:r>
              <a:rPr lang="fr-FR" sz="2667" dirty="0">
                <a:solidFill>
                  <a:srgbClr val="00263C"/>
                </a:solidFill>
                <a:latin typeface="Bouygues Read (Corps)"/>
              </a:rPr>
              <a:t>1</a:t>
            </a:r>
          </a:p>
        </p:txBody>
      </p:sp>
      <p:pic>
        <p:nvPicPr>
          <p:cNvPr id="6" name="Image 5">
            <a:extLst>
              <a:ext uri="{FF2B5EF4-FFF2-40B4-BE49-F238E27FC236}">
                <a16:creationId xmlns:a16="http://schemas.microsoft.com/office/drawing/2014/main" id="{4AC2D28E-B9CB-44D4-8365-C15568205351}"/>
              </a:ext>
            </a:extLst>
          </p:cNvPr>
          <p:cNvPicPr>
            <a:picLocks noChangeAspect="1"/>
          </p:cNvPicPr>
          <p:nvPr/>
        </p:nvPicPr>
        <p:blipFill>
          <a:blip r:embed="rId3"/>
          <a:stretch>
            <a:fillRect/>
          </a:stretch>
        </p:blipFill>
        <p:spPr>
          <a:xfrm>
            <a:off x="8400257" y="2812256"/>
            <a:ext cx="480000" cy="416577"/>
          </a:xfrm>
          <a:prstGeom prst="rect">
            <a:avLst/>
          </a:prstGeom>
        </p:spPr>
      </p:pic>
      <p:pic>
        <p:nvPicPr>
          <p:cNvPr id="10" name="Image 9">
            <a:extLst>
              <a:ext uri="{FF2B5EF4-FFF2-40B4-BE49-F238E27FC236}">
                <a16:creationId xmlns:a16="http://schemas.microsoft.com/office/drawing/2014/main" id="{47F7FAD9-4608-472B-A825-F635EE9FB662}"/>
              </a:ext>
            </a:extLst>
          </p:cNvPr>
          <p:cNvPicPr>
            <a:picLocks noChangeAspect="1"/>
          </p:cNvPicPr>
          <p:nvPr/>
        </p:nvPicPr>
        <p:blipFill>
          <a:blip r:embed="rId4"/>
          <a:stretch>
            <a:fillRect/>
          </a:stretch>
        </p:blipFill>
        <p:spPr>
          <a:xfrm>
            <a:off x="9608600" y="5037892"/>
            <a:ext cx="735883" cy="615553"/>
          </a:xfrm>
          <a:prstGeom prst="rect">
            <a:avLst/>
          </a:prstGeom>
        </p:spPr>
      </p:pic>
      <p:cxnSp>
        <p:nvCxnSpPr>
          <p:cNvPr id="9" name="Connecteur droit 8">
            <a:extLst>
              <a:ext uri="{FF2B5EF4-FFF2-40B4-BE49-F238E27FC236}">
                <a16:creationId xmlns:a16="http://schemas.microsoft.com/office/drawing/2014/main" id="{BDB2F09D-7F5A-A7DD-201C-E458D03BC385}"/>
              </a:ext>
            </a:extLst>
          </p:cNvPr>
          <p:cNvCxnSpPr>
            <a:cxnSpLocks/>
          </p:cNvCxnSpPr>
          <p:nvPr/>
        </p:nvCxnSpPr>
        <p:spPr>
          <a:xfrm>
            <a:off x="3983765" y="2180861"/>
            <a:ext cx="0" cy="4368000"/>
          </a:xfrm>
          <a:prstGeom prst="line">
            <a:avLst/>
          </a:prstGeom>
          <a:ln w="19050">
            <a:solidFill>
              <a:srgbClr val="00263C"/>
            </a:solidFill>
            <a:prstDash val="sysDot"/>
          </a:ln>
        </p:spPr>
        <p:style>
          <a:lnRef idx="1">
            <a:schemeClr val="accent1"/>
          </a:lnRef>
          <a:fillRef idx="0">
            <a:schemeClr val="accent1"/>
          </a:fillRef>
          <a:effectRef idx="0">
            <a:schemeClr val="accent1"/>
          </a:effectRef>
          <a:fontRef idx="minor">
            <a:schemeClr val="tx1"/>
          </a:fontRef>
        </p:style>
      </p:cxnSp>
      <p:sp>
        <p:nvSpPr>
          <p:cNvPr id="12" name="Espace réservé du texte 7">
            <a:extLst>
              <a:ext uri="{FF2B5EF4-FFF2-40B4-BE49-F238E27FC236}">
                <a16:creationId xmlns:a16="http://schemas.microsoft.com/office/drawing/2014/main" id="{657EB612-14FD-66BF-DECE-D9030D0F859D}"/>
              </a:ext>
            </a:extLst>
          </p:cNvPr>
          <p:cNvSpPr txBox="1">
            <a:spLocks/>
          </p:cNvSpPr>
          <p:nvPr/>
        </p:nvSpPr>
        <p:spPr bwMode="gray">
          <a:xfrm>
            <a:off x="4655840" y="2084851"/>
            <a:ext cx="2976331" cy="576064"/>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pitchFamily="34" charset="0"/>
              <a:buNone/>
              <a:defRPr sz="1600" kern="1200" cap="all" baseline="0">
                <a:solidFill>
                  <a:schemeClr val="tx2"/>
                </a:solidFill>
                <a:latin typeface="Bouygues Read Medium"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baseline="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algn="ctr"/>
            <a:r>
              <a:rPr lang="fr-FR" sz="2133" b="1" cap="none" dirty="0">
                <a:solidFill>
                  <a:srgbClr val="00263C"/>
                </a:solidFill>
                <a:latin typeface="+mn-lt"/>
              </a:rPr>
              <a:t>1</a:t>
            </a:r>
            <a:r>
              <a:rPr lang="fr-FR" sz="2133" b="1" cap="none" baseline="30000" dirty="0">
                <a:solidFill>
                  <a:srgbClr val="00263C"/>
                </a:solidFill>
                <a:latin typeface="+mn-lt"/>
              </a:rPr>
              <a:t>er</a:t>
            </a:r>
            <a:r>
              <a:rPr lang="fr-FR" sz="2133" b="1" cap="none" dirty="0">
                <a:solidFill>
                  <a:srgbClr val="00263C"/>
                </a:solidFill>
                <a:latin typeface="+mn-lt"/>
              </a:rPr>
              <a:t> opérateur alternatif</a:t>
            </a:r>
          </a:p>
          <a:p>
            <a:pPr algn="ctr"/>
            <a:r>
              <a:rPr lang="fr-FR" sz="1200" cap="none" dirty="0">
                <a:solidFill>
                  <a:srgbClr val="00263C"/>
                </a:solidFill>
                <a:latin typeface="+mn-lt"/>
              </a:rPr>
              <a:t>428 fois 1</a:t>
            </a:r>
            <a:r>
              <a:rPr lang="fr-FR" sz="1200" cap="none" baseline="30000" dirty="0">
                <a:solidFill>
                  <a:srgbClr val="00263C"/>
                </a:solidFill>
                <a:latin typeface="+mn-lt"/>
              </a:rPr>
              <a:t>er</a:t>
            </a:r>
            <a:r>
              <a:rPr lang="fr-FR" sz="1200" cap="none" dirty="0">
                <a:solidFill>
                  <a:srgbClr val="00263C"/>
                </a:solidFill>
                <a:latin typeface="+mn-lt"/>
              </a:rPr>
              <a:t> ou 2</a:t>
            </a:r>
            <a:r>
              <a:rPr lang="fr-FR" sz="1200" cap="none" baseline="30000" dirty="0">
                <a:solidFill>
                  <a:srgbClr val="00263C"/>
                </a:solidFill>
                <a:latin typeface="+mn-lt"/>
              </a:rPr>
              <a:t>e</a:t>
            </a:r>
            <a:r>
              <a:rPr lang="fr-FR" sz="1200" cap="none" dirty="0">
                <a:solidFill>
                  <a:srgbClr val="00263C"/>
                </a:solidFill>
                <a:latin typeface="+mn-lt"/>
              </a:rPr>
              <a:t> sur 514 critères</a:t>
            </a:r>
          </a:p>
        </p:txBody>
      </p:sp>
      <p:cxnSp>
        <p:nvCxnSpPr>
          <p:cNvPr id="13" name="Connecteur droit 12">
            <a:extLst>
              <a:ext uri="{FF2B5EF4-FFF2-40B4-BE49-F238E27FC236}">
                <a16:creationId xmlns:a16="http://schemas.microsoft.com/office/drawing/2014/main" id="{A9825D79-3386-87F9-5109-83E17BB007FF}"/>
              </a:ext>
            </a:extLst>
          </p:cNvPr>
          <p:cNvCxnSpPr>
            <a:cxnSpLocks/>
          </p:cNvCxnSpPr>
          <p:nvPr/>
        </p:nvCxnSpPr>
        <p:spPr>
          <a:xfrm>
            <a:off x="8208235" y="2180861"/>
            <a:ext cx="0" cy="4368000"/>
          </a:xfrm>
          <a:prstGeom prst="line">
            <a:avLst/>
          </a:prstGeom>
          <a:ln w="19050">
            <a:solidFill>
              <a:srgbClr val="00263C"/>
            </a:solidFill>
            <a:prstDash val="sysDot"/>
          </a:ln>
        </p:spPr>
        <p:style>
          <a:lnRef idx="1">
            <a:schemeClr val="accent1"/>
          </a:lnRef>
          <a:fillRef idx="0">
            <a:schemeClr val="accent1"/>
          </a:fillRef>
          <a:effectRef idx="0">
            <a:schemeClr val="accent1"/>
          </a:effectRef>
          <a:fontRef idx="minor">
            <a:schemeClr val="tx1"/>
          </a:fontRef>
        </p:style>
      </p:cxnSp>
      <p:pic>
        <p:nvPicPr>
          <p:cNvPr id="21" name="Image 3">
            <a:extLst>
              <a:ext uri="{FF2B5EF4-FFF2-40B4-BE49-F238E27FC236}">
                <a16:creationId xmlns:a16="http://schemas.microsoft.com/office/drawing/2014/main" id="{190939B0-E407-B867-36CB-450933E459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62" t="14883" r="2838" b="2316"/>
          <a:stretch/>
        </p:blipFill>
        <p:spPr bwMode="auto">
          <a:xfrm>
            <a:off x="4655840" y="2852936"/>
            <a:ext cx="2925819"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Espace réservé du texte 7">
            <a:extLst>
              <a:ext uri="{FF2B5EF4-FFF2-40B4-BE49-F238E27FC236}">
                <a16:creationId xmlns:a16="http://schemas.microsoft.com/office/drawing/2014/main" id="{C1459E17-CEF2-33C0-6441-2B8D037A7980}"/>
              </a:ext>
            </a:extLst>
          </p:cNvPr>
          <p:cNvSpPr txBox="1">
            <a:spLocks/>
          </p:cNvSpPr>
          <p:nvPr/>
        </p:nvSpPr>
        <p:spPr bwMode="gray">
          <a:xfrm>
            <a:off x="4271797" y="6309320"/>
            <a:ext cx="3744416" cy="342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pitchFamily="34" charset="0"/>
              <a:buNone/>
              <a:defRPr sz="1600" kern="1200" cap="all" baseline="0">
                <a:solidFill>
                  <a:schemeClr val="tx2"/>
                </a:solidFill>
                <a:latin typeface="Bouygues Read Medium"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baseline="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algn="ctr"/>
            <a:r>
              <a:rPr lang="fr-FR" sz="867" i="1" cap="none" dirty="0">
                <a:solidFill>
                  <a:srgbClr val="00263C"/>
                </a:solidFill>
                <a:latin typeface="+mn-lt"/>
              </a:rPr>
              <a:t>Nombre de places 1</a:t>
            </a:r>
            <a:r>
              <a:rPr lang="fr-FR" sz="867" i="1" cap="none" baseline="30000" dirty="0">
                <a:solidFill>
                  <a:srgbClr val="00263C"/>
                </a:solidFill>
                <a:latin typeface="+mn-lt"/>
              </a:rPr>
              <a:t>er</a:t>
            </a:r>
            <a:r>
              <a:rPr lang="fr-FR" sz="867" i="1" cap="none" dirty="0">
                <a:solidFill>
                  <a:srgbClr val="00263C"/>
                </a:solidFill>
                <a:latin typeface="+mn-lt"/>
              </a:rPr>
              <a:t> (ou 1</a:t>
            </a:r>
            <a:r>
              <a:rPr lang="fr-FR" sz="867" i="1" cap="none" baseline="30000" dirty="0">
                <a:solidFill>
                  <a:srgbClr val="00263C"/>
                </a:solidFill>
                <a:latin typeface="+mn-lt"/>
              </a:rPr>
              <a:t>er</a:t>
            </a:r>
            <a:r>
              <a:rPr lang="fr-FR" sz="867" i="1" cap="none" dirty="0">
                <a:solidFill>
                  <a:srgbClr val="00263C"/>
                </a:solidFill>
                <a:latin typeface="+mn-lt"/>
              </a:rPr>
              <a:t> ex aequo) et 2</a:t>
            </a:r>
            <a:r>
              <a:rPr lang="fr-FR" sz="867" i="1" cap="none" baseline="30000" dirty="0">
                <a:solidFill>
                  <a:srgbClr val="00263C"/>
                </a:solidFill>
                <a:latin typeface="+mn-lt"/>
              </a:rPr>
              <a:t>e</a:t>
            </a:r>
            <a:r>
              <a:rPr lang="fr-FR" sz="867" i="1" cap="none" dirty="0">
                <a:solidFill>
                  <a:srgbClr val="00263C"/>
                </a:solidFill>
                <a:latin typeface="+mn-lt"/>
              </a:rPr>
              <a:t> (ou 2</a:t>
            </a:r>
            <a:r>
              <a:rPr lang="fr-FR" sz="867" i="1" cap="none" baseline="30000" dirty="0">
                <a:solidFill>
                  <a:srgbClr val="00263C"/>
                </a:solidFill>
                <a:latin typeface="+mn-lt"/>
              </a:rPr>
              <a:t>e</a:t>
            </a:r>
            <a:r>
              <a:rPr lang="fr-FR" sz="867" i="1" cap="none" dirty="0">
                <a:solidFill>
                  <a:srgbClr val="00263C"/>
                </a:solidFill>
                <a:latin typeface="+mn-lt"/>
              </a:rPr>
              <a:t> ex aequo) en 2022.</a:t>
            </a:r>
          </a:p>
          <a:p>
            <a:pPr algn="ctr"/>
            <a:r>
              <a:rPr lang="fr-FR" sz="867" i="1" cap="none" dirty="0">
                <a:solidFill>
                  <a:srgbClr val="00263C"/>
                </a:solidFill>
                <a:latin typeface="+mn-lt"/>
              </a:rPr>
              <a:t>Classement avec prise en compte de la précision statistique.</a:t>
            </a:r>
          </a:p>
        </p:txBody>
      </p:sp>
      <p:pic>
        <p:nvPicPr>
          <p:cNvPr id="2" name="Image 1">
            <a:extLst>
              <a:ext uri="{FF2B5EF4-FFF2-40B4-BE49-F238E27FC236}">
                <a16:creationId xmlns:a16="http://schemas.microsoft.com/office/drawing/2014/main" id="{010A67F5-29EA-6809-AC48-A3C1418C2F45}"/>
              </a:ext>
            </a:extLst>
          </p:cNvPr>
          <p:cNvPicPr>
            <a:picLocks noChangeAspect="1"/>
          </p:cNvPicPr>
          <p:nvPr/>
        </p:nvPicPr>
        <p:blipFill rotWithShape="1">
          <a:blip r:embed="rId6"/>
          <a:srcRect r="50751"/>
          <a:stretch/>
        </p:blipFill>
        <p:spPr>
          <a:xfrm>
            <a:off x="544699" y="2970303"/>
            <a:ext cx="2863003" cy="2981244"/>
          </a:xfrm>
          <a:prstGeom prst="rect">
            <a:avLst/>
          </a:prstGeom>
        </p:spPr>
      </p:pic>
      <p:sp>
        <p:nvSpPr>
          <p:cNvPr id="5" name="ZoneTexte 4">
            <a:extLst>
              <a:ext uri="{FF2B5EF4-FFF2-40B4-BE49-F238E27FC236}">
                <a16:creationId xmlns:a16="http://schemas.microsoft.com/office/drawing/2014/main" id="{B0071DA5-DA82-3594-ECE4-5A25704D325E}"/>
              </a:ext>
            </a:extLst>
          </p:cNvPr>
          <p:cNvSpPr txBox="1"/>
          <p:nvPr/>
        </p:nvSpPr>
        <p:spPr>
          <a:xfrm>
            <a:off x="1016741" y="2096577"/>
            <a:ext cx="2362059" cy="830997"/>
          </a:xfrm>
          <a:prstGeom prst="rect">
            <a:avLst/>
          </a:prstGeom>
          <a:noFill/>
        </p:spPr>
        <p:txBody>
          <a:bodyPr wrap="square" rtlCol="0">
            <a:spAutoFit/>
          </a:bodyPr>
          <a:lstStyle/>
          <a:p>
            <a:r>
              <a:rPr lang="fr-FR" sz="2400" dirty="0"/>
              <a:t>Couverture 4G/5G</a:t>
            </a:r>
          </a:p>
        </p:txBody>
      </p:sp>
    </p:spTree>
    <p:extLst>
      <p:ext uri="{BB962C8B-B14F-4D97-AF65-F5344CB8AC3E}">
        <p14:creationId xmlns:p14="http://schemas.microsoft.com/office/powerpoint/2010/main" val="954865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48960" y="702319"/>
            <a:ext cx="11040000" cy="1152000"/>
          </a:xfrm>
        </p:spPr>
        <p:txBody>
          <a:bodyPr/>
          <a:lstStyle/>
          <a:p>
            <a:r>
              <a:rPr lang="fr-FR" dirty="0"/>
              <a:t>En quelques chiffres…</a:t>
            </a:r>
          </a:p>
        </p:txBody>
      </p:sp>
      <p:sp>
        <p:nvSpPr>
          <p:cNvPr id="8" name="Espace réservé du texte 7"/>
          <p:cNvSpPr>
            <a:spLocks noGrp="1"/>
          </p:cNvSpPr>
          <p:nvPr>
            <p:ph type="body" sz="quarter" idx="13"/>
          </p:nvPr>
        </p:nvSpPr>
        <p:spPr>
          <a:xfrm>
            <a:off x="1282740" y="2710336"/>
            <a:ext cx="4600760" cy="432000"/>
          </a:xfrm>
        </p:spPr>
        <p:txBody>
          <a:bodyPr/>
          <a:lstStyle/>
          <a:p>
            <a:r>
              <a:rPr lang="fr-FR" sz="2133" dirty="0">
                <a:solidFill>
                  <a:schemeClr val="bg1"/>
                </a:solidFill>
              </a:rPr>
              <a:t>Communications Fixes et mobiles</a:t>
            </a:r>
          </a:p>
        </p:txBody>
      </p:sp>
      <p:sp>
        <p:nvSpPr>
          <p:cNvPr id="15" name="Espace réservé du texte 14"/>
          <p:cNvSpPr>
            <a:spLocks noGrp="1"/>
          </p:cNvSpPr>
          <p:nvPr>
            <p:ph type="body" sz="quarter" idx="18"/>
          </p:nvPr>
        </p:nvSpPr>
        <p:spPr>
          <a:xfrm>
            <a:off x="7862032" y="2689000"/>
            <a:ext cx="3753969" cy="432000"/>
          </a:xfrm>
        </p:spPr>
        <p:txBody>
          <a:bodyPr/>
          <a:lstStyle/>
          <a:p>
            <a:pPr algn="l"/>
            <a:r>
              <a:rPr lang="fr-FR" sz="2133" dirty="0">
                <a:solidFill>
                  <a:schemeClr val="bg1"/>
                </a:solidFill>
              </a:rPr>
              <a:t>Réseaux Fibrés</a:t>
            </a:r>
          </a:p>
        </p:txBody>
      </p:sp>
      <p:sp>
        <p:nvSpPr>
          <p:cNvPr id="5" name="Espace réservé du texte 4">
            <a:extLst>
              <a:ext uri="{FF2B5EF4-FFF2-40B4-BE49-F238E27FC236}">
                <a16:creationId xmlns:a16="http://schemas.microsoft.com/office/drawing/2014/main" id="{54CCDB42-3130-465F-A5E0-A1301A346199}"/>
              </a:ext>
            </a:extLst>
          </p:cNvPr>
          <p:cNvSpPr>
            <a:spLocks noGrp="1"/>
          </p:cNvSpPr>
          <p:nvPr>
            <p:ph type="body" sz="quarter" idx="19"/>
          </p:nvPr>
        </p:nvSpPr>
        <p:spPr>
          <a:xfrm>
            <a:off x="6595345" y="5113233"/>
            <a:ext cx="4906615" cy="1936837"/>
          </a:xfrm>
        </p:spPr>
        <p:txBody>
          <a:bodyPr/>
          <a:lstStyle/>
          <a:p>
            <a:pPr algn="l"/>
            <a:r>
              <a:rPr lang="fr-FR" sz="3200" b="1" dirty="0">
                <a:solidFill>
                  <a:schemeClr val="lt1"/>
                </a:solidFill>
                <a:latin typeface="+mn-lt"/>
                <a:ea typeface="Open Sans"/>
                <a:cs typeface="Open Sans"/>
              </a:rPr>
              <a:t>100.000 </a:t>
            </a:r>
            <a:r>
              <a:rPr lang="fr-FR" dirty="0">
                <a:latin typeface="+mn-lt"/>
              </a:rPr>
              <a:t>liens IP entreprise déployés</a:t>
            </a:r>
          </a:p>
          <a:p>
            <a:pPr algn="l"/>
            <a:endParaRPr lang="fr-FR" dirty="0">
              <a:latin typeface="+mn-lt"/>
            </a:endParaRPr>
          </a:p>
          <a:p>
            <a:pPr algn="l"/>
            <a:r>
              <a:rPr lang="fr-FR" b="1" dirty="0">
                <a:latin typeface="+mn-lt"/>
              </a:rPr>
              <a:t>2.000 </a:t>
            </a:r>
            <a:r>
              <a:rPr lang="fr-FR" dirty="0">
                <a:latin typeface="+mn-lt"/>
              </a:rPr>
              <a:t>liens fixes déployés par mois</a:t>
            </a:r>
          </a:p>
        </p:txBody>
      </p:sp>
      <p:sp>
        <p:nvSpPr>
          <p:cNvPr id="2" name="Espace réservé de la date 1"/>
          <p:cNvSpPr>
            <a:spLocks noGrp="1"/>
          </p:cNvSpPr>
          <p:nvPr>
            <p:ph type="dt" sz="half" idx="22"/>
          </p:nvPr>
        </p:nvSpPr>
        <p:spPr/>
        <p:txBody>
          <a:bodyPr/>
          <a:lstStyle/>
          <a:p>
            <a:r>
              <a:rPr lang="fr-FR"/>
              <a:t>émetteur</a:t>
            </a:r>
          </a:p>
        </p:txBody>
      </p:sp>
      <p:sp>
        <p:nvSpPr>
          <p:cNvPr id="4" name="Espace réservé du numéro de diapositive 3"/>
          <p:cNvSpPr>
            <a:spLocks noGrp="1"/>
          </p:cNvSpPr>
          <p:nvPr>
            <p:ph type="sldNum" sz="quarter" idx="24"/>
          </p:nvPr>
        </p:nvSpPr>
        <p:spPr/>
        <p:txBody>
          <a:bodyPr/>
          <a:lstStyle/>
          <a:p>
            <a:fld id="{733122C9-A0B9-462F-8757-0847AD287B63}" type="slidenum">
              <a:rPr lang="fr-FR" smtClean="0"/>
              <a:pPr/>
              <a:t>11</a:t>
            </a:fld>
            <a:endParaRPr lang="fr-FR"/>
          </a:p>
        </p:txBody>
      </p:sp>
      <p:sp>
        <p:nvSpPr>
          <p:cNvPr id="14" name="Espace réservé du pied de page 4">
            <a:extLst>
              <a:ext uri="{FF2B5EF4-FFF2-40B4-BE49-F238E27FC236}">
                <a16:creationId xmlns:a16="http://schemas.microsoft.com/office/drawing/2014/main" id="{C860D4DC-9627-4300-9FAE-28C4FC418952}"/>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dirty="0"/>
              <a:t>Bouygues </a:t>
            </a:r>
            <a:r>
              <a:rPr lang="fr-FR" dirty="0" err="1"/>
              <a:t>telecom</a:t>
            </a:r>
            <a:r>
              <a:rPr lang="fr-FR" dirty="0"/>
              <a:t> entreprises</a:t>
            </a:r>
          </a:p>
        </p:txBody>
      </p:sp>
      <p:sp>
        <p:nvSpPr>
          <p:cNvPr id="3" name="Shape 315">
            <a:extLst>
              <a:ext uri="{FF2B5EF4-FFF2-40B4-BE49-F238E27FC236}">
                <a16:creationId xmlns:a16="http://schemas.microsoft.com/office/drawing/2014/main" id="{718B0EE1-6B8F-8461-6D35-77EE24A6F5BA}"/>
              </a:ext>
            </a:extLst>
          </p:cNvPr>
          <p:cNvSpPr txBox="1"/>
          <p:nvPr/>
        </p:nvSpPr>
        <p:spPr>
          <a:xfrm>
            <a:off x="526967" y="4303752"/>
            <a:ext cx="3900948" cy="712525"/>
          </a:xfrm>
          <a:prstGeom prst="rect">
            <a:avLst/>
          </a:prstGeom>
          <a:noFill/>
          <a:ln>
            <a:noFill/>
          </a:ln>
        </p:spPr>
        <p:txBody>
          <a:bodyPr spcFirstLastPara="1" wrap="square" lIns="121900" tIns="60933" rIns="121900" bIns="60933" anchor="t" anchorCtr="0">
            <a:noAutofit/>
          </a:bodyPr>
          <a:lstStyle/>
          <a:p>
            <a:pPr algn="ctr"/>
            <a:r>
              <a:rPr lang="fr" sz="3200" b="1" dirty="0">
                <a:solidFill>
                  <a:schemeClr val="lt1"/>
                </a:solidFill>
                <a:ea typeface="Open Sans"/>
                <a:cs typeface="Open Sans"/>
                <a:sym typeface="Open Sans"/>
              </a:rPr>
              <a:t>99 % </a:t>
            </a:r>
            <a:r>
              <a:rPr lang="fr" sz="1400" dirty="0">
                <a:solidFill>
                  <a:schemeClr val="lt1"/>
                </a:solidFill>
                <a:ea typeface="Open Sans"/>
                <a:cs typeface="Open Sans"/>
                <a:sym typeface="Open Sans"/>
              </a:rPr>
              <a:t>Couverture 4G population</a:t>
            </a:r>
          </a:p>
        </p:txBody>
      </p:sp>
      <p:sp>
        <p:nvSpPr>
          <p:cNvPr id="6" name="Shape 317">
            <a:extLst>
              <a:ext uri="{FF2B5EF4-FFF2-40B4-BE49-F238E27FC236}">
                <a16:creationId xmlns:a16="http://schemas.microsoft.com/office/drawing/2014/main" id="{A6FB9B66-2DA8-2046-6670-807A05EE8E19}"/>
              </a:ext>
            </a:extLst>
          </p:cNvPr>
          <p:cNvSpPr txBox="1"/>
          <p:nvPr/>
        </p:nvSpPr>
        <p:spPr>
          <a:xfrm>
            <a:off x="6444632" y="3527687"/>
            <a:ext cx="1279686" cy="1067427"/>
          </a:xfrm>
          <a:prstGeom prst="rect">
            <a:avLst/>
          </a:prstGeom>
          <a:noFill/>
          <a:ln>
            <a:noFill/>
          </a:ln>
        </p:spPr>
        <p:txBody>
          <a:bodyPr spcFirstLastPara="1" wrap="square" lIns="121900" tIns="60933" rIns="121900" bIns="60933" anchor="t" anchorCtr="0">
            <a:noAutofit/>
          </a:bodyPr>
          <a:lstStyle/>
          <a:p>
            <a:r>
              <a:rPr lang="fr" sz="3200" b="1" dirty="0">
                <a:solidFill>
                  <a:schemeClr val="lt1"/>
                </a:solidFill>
                <a:ea typeface="Open Sans"/>
                <a:cs typeface="Open Sans"/>
                <a:sym typeface="Open Sans"/>
              </a:rPr>
              <a:t>90%</a:t>
            </a:r>
            <a:endParaRPr lang="fr" sz="1333" dirty="0">
              <a:solidFill>
                <a:schemeClr val="lt1"/>
              </a:solidFill>
              <a:ea typeface="Open Sans"/>
              <a:cs typeface="Open Sans"/>
              <a:sym typeface="Open Sans"/>
            </a:endParaRPr>
          </a:p>
        </p:txBody>
      </p:sp>
      <p:sp>
        <p:nvSpPr>
          <p:cNvPr id="13" name="ZoneTexte 12">
            <a:extLst>
              <a:ext uri="{FF2B5EF4-FFF2-40B4-BE49-F238E27FC236}">
                <a16:creationId xmlns:a16="http://schemas.microsoft.com/office/drawing/2014/main" id="{55E1F8F8-D273-F4D1-A2D7-885F481C8E8C}"/>
              </a:ext>
            </a:extLst>
          </p:cNvPr>
          <p:cNvSpPr txBox="1"/>
          <p:nvPr/>
        </p:nvSpPr>
        <p:spPr>
          <a:xfrm>
            <a:off x="77486" y="3579061"/>
            <a:ext cx="4989057" cy="584775"/>
          </a:xfrm>
          <a:prstGeom prst="rect">
            <a:avLst/>
          </a:prstGeom>
          <a:noFill/>
        </p:spPr>
        <p:txBody>
          <a:bodyPr wrap="square">
            <a:spAutoFit/>
          </a:bodyPr>
          <a:lstStyle/>
          <a:p>
            <a:pPr algn="ctr"/>
            <a:r>
              <a:rPr lang="fr-FR" sz="3200" b="1" dirty="0">
                <a:solidFill>
                  <a:schemeClr val="lt1"/>
                </a:solidFill>
                <a:ea typeface="Open Sans"/>
                <a:cs typeface="Open Sans"/>
                <a:sym typeface="Open Sans"/>
              </a:rPr>
              <a:t>71 % </a:t>
            </a:r>
            <a:r>
              <a:rPr lang="fr" sz="1400" dirty="0">
                <a:solidFill>
                  <a:schemeClr val="lt1"/>
                </a:solidFill>
                <a:ea typeface="Open Sans"/>
                <a:cs typeface="Open Sans"/>
                <a:sym typeface="Open Sans"/>
              </a:rPr>
              <a:t>Couverture 5G population*</a:t>
            </a:r>
          </a:p>
        </p:txBody>
      </p:sp>
      <p:sp>
        <p:nvSpPr>
          <p:cNvPr id="19" name="Shape 317">
            <a:extLst>
              <a:ext uri="{FF2B5EF4-FFF2-40B4-BE49-F238E27FC236}">
                <a16:creationId xmlns:a16="http://schemas.microsoft.com/office/drawing/2014/main" id="{BED3188C-1E8C-298D-7852-506A836C0D1F}"/>
              </a:ext>
            </a:extLst>
          </p:cNvPr>
          <p:cNvSpPr txBox="1"/>
          <p:nvPr/>
        </p:nvSpPr>
        <p:spPr>
          <a:xfrm>
            <a:off x="6445847" y="4334033"/>
            <a:ext cx="6356784" cy="712525"/>
          </a:xfrm>
          <a:prstGeom prst="rect">
            <a:avLst/>
          </a:prstGeom>
          <a:noFill/>
          <a:ln>
            <a:noFill/>
          </a:ln>
        </p:spPr>
        <p:txBody>
          <a:bodyPr spcFirstLastPara="1" wrap="square" lIns="121900" tIns="60933" rIns="121900" bIns="60933" anchor="t" anchorCtr="0">
            <a:noAutofit/>
          </a:bodyPr>
          <a:lstStyle/>
          <a:p>
            <a:r>
              <a:rPr lang="fr-FR" sz="3200" b="1" dirty="0">
                <a:solidFill>
                  <a:schemeClr val="lt1"/>
                </a:solidFill>
                <a:ea typeface="Open Sans"/>
                <a:cs typeface="Open Sans"/>
                <a:sym typeface="Open Sans"/>
              </a:rPr>
              <a:t>2,5 millions</a:t>
            </a:r>
            <a:r>
              <a:rPr lang="fr-FR" sz="3200" b="1" dirty="0">
                <a:solidFill>
                  <a:schemeClr val="lt1"/>
                </a:solidFill>
                <a:sym typeface="Open Sans"/>
              </a:rPr>
              <a:t> </a:t>
            </a:r>
            <a:r>
              <a:rPr lang="fr-FR" sz="1333" dirty="0">
                <a:solidFill>
                  <a:schemeClr val="lt1"/>
                </a:solidFill>
                <a:ea typeface="Open Sans"/>
                <a:cs typeface="Open Sans"/>
                <a:sym typeface="Open Sans"/>
              </a:rPr>
              <a:t>SIRET éligibles FTTX en propre</a:t>
            </a:r>
            <a:endParaRPr lang="fr" sz="1333" dirty="0">
              <a:solidFill>
                <a:schemeClr val="lt1"/>
              </a:solidFill>
              <a:ea typeface="Open Sans"/>
              <a:cs typeface="Open Sans"/>
              <a:sym typeface="Open Sans"/>
            </a:endParaRPr>
          </a:p>
        </p:txBody>
      </p:sp>
      <p:sp>
        <p:nvSpPr>
          <p:cNvPr id="20" name="Shape 315">
            <a:extLst>
              <a:ext uri="{FF2B5EF4-FFF2-40B4-BE49-F238E27FC236}">
                <a16:creationId xmlns:a16="http://schemas.microsoft.com/office/drawing/2014/main" id="{CA507CDA-A728-3CA8-D9DB-250AFE9FA696}"/>
              </a:ext>
            </a:extLst>
          </p:cNvPr>
          <p:cNvSpPr txBox="1"/>
          <p:nvPr/>
        </p:nvSpPr>
        <p:spPr>
          <a:xfrm>
            <a:off x="323441" y="5080984"/>
            <a:ext cx="5611568" cy="712525"/>
          </a:xfrm>
          <a:prstGeom prst="rect">
            <a:avLst/>
          </a:prstGeom>
          <a:noFill/>
          <a:ln>
            <a:noFill/>
          </a:ln>
        </p:spPr>
        <p:txBody>
          <a:bodyPr spcFirstLastPara="1" wrap="square" lIns="121900" tIns="60933" rIns="121900" bIns="60933" anchor="t" anchorCtr="0">
            <a:noAutofit/>
          </a:bodyPr>
          <a:lstStyle/>
          <a:p>
            <a:pPr algn="ctr"/>
            <a:r>
              <a:rPr lang="fr-FR" sz="3200" b="1" dirty="0">
                <a:solidFill>
                  <a:schemeClr val="lt1"/>
                </a:solidFill>
                <a:ea typeface="Open Sans"/>
                <a:cs typeface="Open Sans"/>
                <a:sym typeface="Open Sans"/>
              </a:rPr>
              <a:t>4,4 Millions </a:t>
            </a:r>
            <a:r>
              <a:rPr lang="fr-FR" sz="1400" dirty="0">
                <a:solidFill>
                  <a:schemeClr val="lt1"/>
                </a:solidFill>
                <a:ea typeface="Open Sans"/>
                <a:cs typeface="Open Sans"/>
                <a:sym typeface="Open Sans"/>
              </a:rPr>
              <a:t>d’utilisateurs en Entreprise* </a:t>
            </a:r>
            <a:endParaRPr lang="fr" sz="1400" dirty="0">
              <a:solidFill>
                <a:schemeClr val="lt1"/>
              </a:solidFill>
              <a:ea typeface="Open Sans"/>
              <a:cs typeface="Open Sans"/>
              <a:sym typeface="Open Sans"/>
            </a:endParaRPr>
          </a:p>
        </p:txBody>
      </p:sp>
      <p:pic>
        <p:nvPicPr>
          <p:cNvPr id="21" name="Image 20">
            <a:extLst>
              <a:ext uri="{FF2B5EF4-FFF2-40B4-BE49-F238E27FC236}">
                <a16:creationId xmlns:a16="http://schemas.microsoft.com/office/drawing/2014/main" id="{79F96003-D29D-6908-BEE5-8062C459C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345" y="2479689"/>
            <a:ext cx="1043307" cy="850625"/>
          </a:xfrm>
          <a:prstGeom prst="rect">
            <a:avLst/>
          </a:prstGeom>
        </p:spPr>
      </p:pic>
      <p:pic>
        <p:nvPicPr>
          <p:cNvPr id="10" name="Image 9">
            <a:extLst>
              <a:ext uri="{FF2B5EF4-FFF2-40B4-BE49-F238E27FC236}">
                <a16:creationId xmlns:a16="http://schemas.microsoft.com/office/drawing/2014/main" id="{82F11E91-6339-769E-D445-A507BCF27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54" y="2484398"/>
            <a:ext cx="923325" cy="950807"/>
          </a:xfrm>
          <a:prstGeom prst="rect">
            <a:avLst/>
          </a:prstGeom>
        </p:spPr>
      </p:pic>
      <p:sp>
        <p:nvSpPr>
          <p:cNvPr id="11" name="Rectangle 10">
            <a:extLst>
              <a:ext uri="{FF2B5EF4-FFF2-40B4-BE49-F238E27FC236}">
                <a16:creationId xmlns:a16="http://schemas.microsoft.com/office/drawing/2014/main" id="{DBF20267-D2C7-CD6B-BF89-FD93FF554478}"/>
              </a:ext>
            </a:extLst>
          </p:cNvPr>
          <p:cNvSpPr/>
          <p:nvPr/>
        </p:nvSpPr>
        <p:spPr>
          <a:xfrm>
            <a:off x="-96715" y="6597352"/>
            <a:ext cx="4046299" cy="235898"/>
          </a:xfrm>
          <a:prstGeom prst="rect">
            <a:avLst/>
          </a:prstGeom>
        </p:spPr>
        <p:txBody>
          <a:bodyPr wrap="none">
            <a:spAutoFit/>
          </a:bodyPr>
          <a:lstStyle/>
          <a:p>
            <a:pPr algn="ctr"/>
            <a:r>
              <a:rPr lang="fr-FR" sz="933" dirty="0">
                <a:solidFill>
                  <a:schemeClr val="lt1"/>
                </a:solidFill>
                <a:ea typeface="Open Sans"/>
                <a:cs typeface="Open Sans"/>
                <a:sym typeface="Open Sans"/>
              </a:rPr>
              <a:t>* Clients groupe BTE (Bouygues Telecom Entreprises, Keyyo, </a:t>
            </a:r>
            <a:r>
              <a:rPr lang="fr-FR" sz="933" dirty="0" err="1">
                <a:solidFill>
                  <a:schemeClr val="lt1"/>
                </a:solidFill>
                <a:ea typeface="Open Sans"/>
                <a:cs typeface="Open Sans"/>
                <a:sym typeface="Open Sans"/>
              </a:rPr>
              <a:t>OnCloud</a:t>
            </a:r>
            <a:r>
              <a:rPr lang="fr-FR" sz="933" dirty="0">
                <a:solidFill>
                  <a:schemeClr val="lt1"/>
                </a:solidFill>
                <a:ea typeface="Open Sans"/>
                <a:cs typeface="Open Sans"/>
                <a:sym typeface="Open Sans"/>
              </a:rPr>
              <a:t>)</a:t>
            </a:r>
            <a:endParaRPr lang="fr-FR" sz="933" dirty="0">
              <a:solidFill>
                <a:schemeClr val="lt1"/>
              </a:solidFill>
            </a:endParaRPr>
          </a:p>
        </p:txBody>
      </p:sp>
      <p:sp>
        <p:nvSpPr>
          <p:cNvPr id="9" name="ZoneTexte 8">
            <a:extLst>
              <a:ext uri="{FF2B5EF4-FFF2-40B4-BE49-F238E27FC236}">
                <a16:creationId xmlns:a16="http://schemas.microsoft.com/office/drawing/2014/main" id="{C9F0719A-2D86-4F40-9C0C-3B1EE76A898D}"/>
              </a:ext>
            </a:extLst>
          </p:cNvPr>
          <p:cNvSpPr txBox="1"/>
          <p:nvPr/>
        </p:nvSpPr>
        <p:spPr>
          <a:xfrm>
            <a:off x="7504338" y="3540961"/>
            <a:ext cx="4687661" cy="692497"/>
          </a:xfrm>
          <a:prstGeom prst="rect">
            <a:avLst/>
          </a:prstGeom>
          <a:noFill/>
        </p:spPr>
        <p:txBody>
          <a:bodyPr wrap="square" rtlCol="0">
            <a:spAutoFit/>
          </a:bodyPr>
          <a:lstStyle/>
          <a:p>
            <a:r>
              <a:rPr lang="fr" sz="1300" dirty="0">
                <a:solidFill>
                  <a:schemeClr val="lt1"/>
                </a:solidFill>
                <a:ea typeface="Open Sans"/>
                <a:cs typeface="Open Sans"/>
                <a:sym typeface="Open Sans"/>
              </a:rPr>
              <a:t>Couverture </a:t>
            </a:r>
            <a:r>
              <a:rPr lang="fr-FR" sz="1300" dirty="0">
                <a:solidFill>
                  <a:schemeClr val="lt1"/>
                </a:solidFill>
                <a:ea typeface="Open Sans"/>
                <a:cs typeface="Open Sans"/>
                <a:sym typeface="Open Sans"/>
              </a:rPr>
              <a:t>f</a:t>
            </a:r>
            <a:r>
              <a:rPr lang="fr" sz="1300" dirty="0">
                <a:solidFill>
                  <a:schemeClr val="lt1"/>
                </a:solidFill>
                <a:ea typeface="Open Sans"/>
                <a:cs typeface="Open Sans"/>
                <a:sym typeface="Open Sans"/>
              </a:rPr>
              <a:t>ibre des entreprises</a:t>
            </a:r>
          </a:p>
          <a:p>
            <a:r>
              <a:rPr lang="fr" sz="1300" dirty="0">
                <a:solidFill>
                  <a:schemeClr val="lt1"/>
                </a:solidFill>
                <a:ea typeface="Open Sans"/>
                <a:cs typeface="Open Sans"/>
                <a:sym typeface="Open Sans"/>
              </a:rPr>
              <a:t>Fibre dédiée FTTO sur toutes les grandes agglomérations</a:t>
            </a:r>
          </a:p>
          <a:p>
            <a:r>
              <a:rPr lang="fr" sz="1300" dirty="0">
                <a:solidFill>
                  <a:schemeClr val="lt1"/>
                </a:solidFill>
                <a:ea typeface="Open Sans"/>
                <a:cs typeface="Open Sans"/>
                <a:sym typeface="Open Sans"/>
              </a:rPr>
              <a:t>Fibre mutualisé FTTH pour 75% des entreprises</a:t>
            </a:r>
            <a:endParaRPr lang="fr-FR" sz="1300" dirty="0"/>
          </a:p>
        </p:txBody>
      </p:sp>
    </p:spTree>
    <p:extLst>
      <p:ext uri="{BB962C8B-B14F-4D97-AF65-F5344CB8AC3E}">
        <p14:creationId xmlns:p14="http://schemas.microsoft.com/office/powerpoint/2010/main" val="126221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solidFill>
                  <a:srgbClr val="109DB9"/>
                </a:solidFill>
              </a:rPr>
              <a:t>Notre Stratégie</a:t>
            </a:r>
          </a:p>
        </p:txBody>
      </p:sp>
      <p:sp>
        <p:nvSpPr>
          <p:cNvPr id="2" name="Espace réservé de la date 1"/>
          <p:cNvSpPr>
            <a:spLocks noGrp="1"/>
          </p:cNvSpPr>
          <p:nvPr>
            <p:ph type="dt" sz="half" idx="10"/>
          </p:nvPr>
        </p:nvSpPr>
        <p:spPr/>
        <p:txBody>
          <a:bodyPr/>
          <a:lstStyle/>
          <a:p>
            <a:r>
              <a:rPr lang="fr-FR"/>
              <a:t>émetteur</a:t>
            </a:r>
          </a:p>
        </p:txBody>
      </p:sp>
      <p:sp>
        <p:nvSpPr>
          <p:cNvPr id="4" name="Espace réservé du numéro de diapositive 3"/>
          <p:cNvSpPr>
            <a:spLocks noGrp="1"/>
          </p:cNvSpPr>
          <p:nvPr>
            <p:ph type="sldNum" sz="quarter" idx="12"/>
          </p:nvPr>
        </p:nvSpPr>
        <p:spPr/>
        <p:txBody>
          <a:bodyPr/>
          <a:lstStyle/>
          <a:p>
            <a:fld id="{733122C9-A0B9-462F-8757-0847AD287B63}" type="slidenum">
              <a:rPr lang="fr-FR" smtClean="0"/>
              <a:pPr/>
              <a:t>12</a:t>
            </a:fld>
            <a:endParaRPr lang="fr-FR"/>
          </a:p>
        </p:txBody>
      </p:sp>
      <p:sp>
        <p:nvSpPr>
          <p:cNvPr id="9" name="Espace réservé du pied de page 4">
            <a:extLst>
              <a:ext uri="{FF2B5EF4-FFF2-40B4-BE49-F238E27FC236}">
                <a16:creationId xmlns:a16="http://schemas.microsoft.com/office/drawing/2014/main" id="{68BD09C1-2548-41AC-B941-4A9D4301CC48}"/>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spTree>
    <p:extLst>
      <p:ext uri="{BB962C8B-B14F-4D97-AF65-F5344CB8AC3E}">
        <p14:creationId xmlns:p14="http://schemas.microsoft.com/office/powerpoint/2010/main" val="393024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descr="Une image contenant personne, habits, intérieur, bâtiment&#10;&#10;Description générée automatiquement">
            <a:extLst>
              <a:ext uri="{FF2B5EF4-FFF2-40B4-BE49-F238E27FC236}">
                <a16:creationId xmlns:a16="http://schemas.microsoft.com/office/drawing/2014/main" id="{781409C2-B6BB-434B-BC31-0BDED607E60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92000" y="160664"/>
            <a:ext cx="11808000" cy="6475200"/>
          </a:xfrm>
        </p:spPr>
      </p:pic>
      <p:sp>
        <p:nvSpPr>
          <p:cNvPr id="7" name="Titre 6"/>
          <p:cNvSpPr>
            <a:spLocks noGrp="1"/>
          </p:cNvSpPr>
          <p:nvPr>
            <p:ph type="title"/>
          </p:nvPr>
        </p:nvSpPr>
        <p:spPr/>
        <p:txBody>
          <a:bodyPr/>
          <a:lstStyle/>
          <a:p>
            <a:r>
              <a:rPr lang="fr-FR" sz="3200"/>
              <a:t>Nous croyons </a:t>
            </a:r>
            <a:br>
              <a:rPr lang="fr-FR" sz="3200"/>
            </a:br>
            <a:r>
              <a:rPr lang="fr-FR" sz="3200"/>
              <a:t>que la qualité des relations est la clé</a:t>
            </a:r>
            <a:br>
              <a:rPr lang="fr-FR" sz="3200"/>
            </a:br>
            <a:r>
              <a:rPr lang="fr-FR" sz="3200"/>
              <a:t>du succès des entreprises</a:t>
            </a:r>
          </a:p>
        </p:txBody>
      </p:sp>
      <p:sp>
        <p:nvSpPr>
          <p:cNvPr id="25" name="Espace réservé du texte 24"/>
          <p:cNvSpPr>
            <a:spLocks noGrp="1"/>
          </p:cNvSpPr>
          <p:nvPr>
            <p:ph type="body" sz="quarter" idx="19"/>
          </p:nvPr>
        </p:nvSpPr>
        <p:spPr>
          <a:xfrm>
            <a:off x="1071641" y="980728"/>
            <a:ext cx="1680000" cy="1680000"/>
          </a:xfrm>
        </p:spPr>
        <p:txBody>
          <a:bodyPr/>
          <a:lstStyle/>
          <a:p>
            <a:r>
              <a:rPr lang="fr-FR">
                <a:latin typeface="+mj-lt"/>
              </a:rPr>
              <a:t>«</a:t>
            </a:r>
            <a:r>
              <a:rPr lang="fr-FR"/>
              <a:t> </a:t>
            </a:r>
          </a:p>
        </p:txBody>
      </p:sp>
      <p:sp>
        <p:nvSpPr>
          <p:cNvPr id="26" name="Espace réservé du texte 25"/>
          <p:cNvSpPr>
            <a:spLocks noGrp="1"/>
          </p:cNvSpPr>
          <p:nvPr>
            <p:ph type="body" sz="quarter" idx="20"/>
          </p:nvPr>
        </p:nvSpPr>
        <p:spPr>
          <a:xfrm>
            <a:off x="3684720" y="3813043"/>
            <a:ext cx="1680000" cy="1680000"/>
          </a:xfrm>
        </p:spPr>
        <p:txBody>
          <a:bodyPr/>
          <a:lstStyle/>
          <a:p>
            <a:r>
              <a:rPr lang="fr-FR"/>
              <a:t>»</a:t>
            </a:r>
          </a:p>
        </p:txBody>
      </p:sp>
      <p:sp>
        <p:nvSpPr>
          <p:cNvPr id="3" name="Espace réservé de la date 2"/>
          <p:cNvSpPr>
            <a:spLocks noGrp="1"/>
          </p:cNvSpPr>
          <p:nvPr>
            <p:ph type="dt" sz="half" idx="16"/>
          </p:nvPr>
        </p:nvSpPr>
        <p:spPr/>
        <p:txBody>
          <a:bodyPr/>
          <a:lstStyle/>
          <a:p>
            <a:pPr defTabSz="1219140">
              <a:defRPr/>
            </a:pPr>
            <a:r>
              <a:rPr lang="fr-FR">
                <a:solidFill>
                  <a:prstClr val="black">
                    <a:alpha val="0"/>
                  </a:prstClr>
                </a:solidFill>
                <a:latin typeface="Bouygues Read"/>
              </a:rPr>
              <a:t>émetteur</a:t>
            </a:r>
          </a:p>
        </p:txBody>
      </p:sp>
      <p:sp>
        <p:nvSpPr>
          <p:cNvPr id="5" name="Espace réservé du numéro de diapositive 4"/>
          <p:cNvSpPr>
            <a:spLocks noGrp="1"/>
          </p:cNvSpPr>
          <p:nvPr>
            <p:ph type="sldNum" sz="quarter" idx="18"/>
          </p:nvPr>
        </p:nvSpPr>
        <p:spPr/>
        <p:txBody>
          <a:bodyPr/>
          <a:lstStyle/>
          <a:p>
            <a:pPr defTabSz="1219140">
              <a:defRPr/>
            </a:pPr>
            <a:fld id="{733122C9-A0B9-462F-8757-0847AD287B63}" type="slidenum">
              <a:rPr lang="fr-FR">
                <a:solidFill>
                  <a:srgbClr val="109DB9"/>
                </a:solidFill>
                <a:latin typeface="Bouygues Speak Corpo"/>
              </a:rPr>
              <a:pPr defTabSz="1219140">
                <a:defRPr/>
              </a:pPr>
              <a:t>13</a:t>
            </a:fld>
            <a:endParaRPr lang="fr-FR">
              <a:solidFill>
                <a:srgbClr val="109DB9"/>
              </a:solidFill>
              <a:latin typeface="Bouygues Speak Corpo"/>
            </a:endParaRPr>
          </a:p>
        </p:txBody>
      </p:sp>
      <p:pic>
        <p:nvPicPr>
          <p:cNvPr id="17" name="Image 16">
            <a:extLst>
              <a:ext uri="{FF2B5EF4-FFF2-40B4-BE49-F238E27FC236}">
                <a16:creationId xmlns:a16="http://schemas.microsoft.com/office/drawing/2014/main" id="{49ABB563-D7D1-4A0E-BA62-CBE9CEF33F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10320003" y="240002"/>
            <a:ext cx="1679996" cy="719999"/>
          </a:xfrm>
          <a:prstGeom prst="rect">
            <a:avLst/>
          </a:prstGeom>
        </p:spPr>
      </p:pic>
    </p:spTree>
    <p:extLst>
      <p:ext uri="{BB962C8B-B14F-4D97-AF65-F5344CB8AC3E}">
        <p14:creationId xmlns:p14="http://schemas.microsoft.com/office/powerpoint/2010/main" val="2254863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CE903C-DF67-40C9-B894-C63788C374DA}"/>
              </a:ext>
            </a:extLst>
          </p:cNvPr>
          <p:cNvSpPr>
            <a:spLocks noGrp="1"/>
          </p:cNvSpPr>
          <p:nvPr>
            <p:ph type="title"/>
          </p:nvPr>
        </p:nvSpPr>
        <p:spPr>
          <a:xfrm>
            <a:off x="240000" y="573227"/>
            <a:ext cx="11040000" cy="1152000"/>
          </a:xfrm>
        </p:spPr>
        <p:txBody>
          <a:bodyPr/>
          <a:lstStyle/>
          <a:p>
            <a:r>
              <a:rPr lang="fr-FR" dirty="0"/>
              <a:t>Pour répondre à vos besoins</a:t>
            </a:r>
          </a:p>
        </p:txBody>
      </p:sp>
      <p:grpSp>
        <p:nvGrpSpPr>
          <p:cNvPr id="12" name="Groupe 11">
            <a:extLst>
              <a:ext uri="{FF2B5EF4-FFF2-40B4-BE49-F238E27FC236}">
                <a16:creationId xmlns:a16="http://schemas.microsoft.com/office/drawing/2014/main" id="{C345CB2B-CD30-4407-A734-8381DDC69E75}"/>
              </a:ext>
            </a:extLst>
          </p:cNvPr>
          <p:cNvGrpSpPr/>
          <p:nvPr/>
        </p:nvGrpSpPr>
        <p:grpSpPr>
          <a:xfrm>
            <a:off x="240000" y="2564905"/>
            <a:ext cx="3566800" cy="2916781"/>
            <a:chOff x="240000" y="2436224"/>
            <a:chExt cx="3566800" cy="2916782"/>
          </a:xfrm>
        </p:grpSpPr>
        <p:pic>
          <p:nvPicPr>
            <p:cNvPr id="6" name="Image 5">
              <a:extLst>
                <a:ext uri="{FF2B5EF4-FFF2-40B4-BE49-F238E27FC236}">
                  <a16:creationId xmlns:a16="http://schemas.microsoft.com/office/drawing/2014/main" id="{65AC263C-F5CE-4C87-B350-6A36C361D0CF}"/>
                </a:ext>
              </a:extLst>
            </p:cNvPr>
            <p:cNvPicPr>
              <a:picLocks noChangeAspect="1"/>
            </p:cNvPicPr>
            <p:nvPr/>
          </p:nvPicPr>
          <p:blipFill>
            <a:blip r:embed="rId3"/>
            <a:stretch>
              <a:fillRect/>
            </a:stretch>
          </p:blipFill>
          <p:spPr>
            <a:xfrm>
              <a:off x="1342755" y="2436224"/>
              <a:ext cx="1114192" cy="922273"/>
            </a:xfrm>
            <a:prstGeom prst="rect">
              <a:avLst/>
            </a:prstGeom>
          </p:spPr>
        </p:pic>
        <p:sp>
          <p:nvSpPr>
            <p:cNvPr id="9" name="ZoneTexte 8">
              <a:extLst>
                <a:ext uri="{FF2B5EF4-FFF2-40B4-BE49-F238E27FC236}">
                  <a16:creationId xmlns:a16="http://schemas.microsoft.com/office/drawing/2014/main" id="{55D7B308-2A17-4DED-9265-7AA1A7489CF9}"/>
                </a:ext>
              </a:extLst>
            </p:cNvPr>
            <p:cNvSpPr txBox="1"/>
            <p:nvPr/>
          </p:nvSpPr>
          <p:spPr>
            <a:xfrm>
              <a:off x="240000" y="3598679"/>
              <a:ext cx="3566800" cy="1754327"/>
            </a:xfrm>
            <a:prstGeom prst="rect">
              <a:avLst/>
            </a:prstGeom>
            <a:noFill/>
          </p:spPr>
          <p:txBody>
            <a:bodyPr wrap="square" rtlCol="0">
              <a:spAutoFit/>
            </a:bodyPr>
            <a:lstStyle/>
            <a:p>
              <a:r>
                <a:rPr lang="fr-FR" dirty="0">
                  <a:solidFill>
                    <a:schemeClr val="bg1"/>
                  </a:solidFill>
                </a:rPr>
                <a:t>Besoin de </a:t>
              </a:r>
              <a:r>
                <a:rPr lang="fr-FR" dirty="0">
                  <a:solidFill>
                    <a:schemeClr val="bg2"/>
                  </a:solidFill>
                </a:rPr>
                <a:t>très haut débit </a:t>
              </a:r>
              <a:r>
                <a:rPr lang="fr-FR" dirty="0">
                  <a:solidFill>
                    <a:schemeClr val="bg1"/>
                  </a:solidFill>
                </a:rPr>
                <a:t>pour développer son business</a:t>
              </a:r>
            </a:p>
            <a:p>
              <a:endParaRPr lang="fr-FR" dirty="0">
                <a:solidFill>
                  <a:schemeClr val="bg1"/>
                </a:solidFill>
              </a:endParaRPr>
            </a:p>
            <a:p>
              <a:endParaRPr lang="fr-FR" dirty="0">
                <a:solidFill>
                  <a:schemeClr val="bg1"/>
                </a:solidFill>
              </a:endParaRPr>
            </a:p>
            <a:p>
              <a:pPr marL="380990" indent="-380990">
                <a:buFontTx/>
                <a:buChar char="-"/>
              </a:pPr>
              <a:r>
                <a:rPr lang="fr-FR" dirty="0">
                  <a:solidFill>
                    <a:schemeClr val="bg1"/>
                  </a:solidFill>
                </a:rPr>
                <a:t>Couverture fibre</a:t>
              </a:r>
            </a:p>
            <a:p>
              <a:pPr marL="380990" indent="-380990">
                <a:buFontTx/>
                <a:buChar char="-"/>
              </a:pPr>
              <a:r>
                <a:rPr lang="fr-FR" dirty="0">
                  <a:solidFill>
                    <a:schemeClr val="bg1"/>
                  </a:solidFill>
                </a:rPr>
                <a:t>Couverture 4G et 5G </a:t>
              </a:r>
            </a:p>
          </p:txBody>
        </p:sp>
      </p:grpSp>
      <p:sp>
        <p:nvSpPr>
          <p:cNvPr id="10" name="ZoneTexte 9">
            <a:extLst>
              <a:ext uri="{FF2B5EF4-FFF2-40B4-BE49-F238E27FC236}">
                <a16:creationId xmlns:a16="http://schemas.microsoft.com/office/drawing/2014/main" id="{EE605F8C-A85B-4562-A7F3-CD3653660E85}"/>
              </a:ext>
            </a:extLst>
          </p:cNvPr>
          <p:cNvSpPr txBox="1"/>
          <p:nvPr/>
        </p:nvSpPr>
        <p:spPr>
          <a:xfrm>
            <a:off x="4148629" y="3598680"/>
            <a:ext cx="3828571" cy="2585323"/>
          </a:xfrm>
          <a:prstGeom prst="rect">
            <a:avLst/>
          </a:prstGeom>
          <a:noFill/>
        </p:spPr>
        <p:txBody>
          <a:bodyPr wrap="square" rtlCol="0">
            <a:spAutoFit/>
          </a:bodyPr>
          <a:lstStyle/>
          <a:p>
            <a:r>
              <a:rPr lang="fr-FR" dirty="0">
                <a:solidFill>
                  <a:schemeClr val="bg1"/>
                </a:solidFill>
              </a:rPr>
              <a:t>Besoins de </a:t>
            </a:r>
            <a:r>
              <a:rPr lang="fr-FR" dirty="0">
                <a:solidFill>
                  <a:schemeClr val="bg2"/>
                </a:solidFill>
              </a:rPr>
              <a:t>solutions de mobilité </a:t>
            </a:r>
            <a:r>
              <a:rPr lang="fr-FR" dirty="0">
                <a:solidFill>
                  <a:schemeClr val="bg1"/>
                </a:solidFill>
              </a:rPr>
              <a:t>et de flexibilité pour ses nouvelles organisations de travail </a:t>
            </a:r>
            <a:br>
              <a:rPr lang="fr-FR" dirty="0">
                <a:solidFill>
                  <a:schemeClr val="bg1"/>
                </a:solidFill>
              </a:rPr>
            </a:br>
            <a:br>
              <a:rPr lang="fr-FR" dirty="0">
                <a:solidFill>
                  <a:schemeClr val="bg1"/>
                </a:solidFill>
              </a:rPr>
            </a:br>
            <a:r>
              <a:rPr lang="fr-FR" dirty="0">
                <a:solidFill>
                  <a:schemeClr val="bg1"/>
                </a:solidFill>
              </a:rPr>
              <a:t>-  Visio</a:t>
            </a:r>
          </a:p>
          <a:p>
            <a:r>
              <a:rPr lang="fr-FR" dirty="0">
                <a:solidFill>
                  <a:schemeClr val="bg1"/>
                </a:solidFill>
              </a:rPr>
              <a:t>- Communication unifiée</a:t>
            </a:r>
            <a:br>
              <a:rPr lang="fr-FR" dirty="0">
                <a:solidFill>
                  <a:schemeClr val="bg1"/>
                </a:solidFill>
              </a:rPr>
            </a:br>
            <a:r>
              <a:rPr lang="fr-FR" dirty="0">
                <a:solidFill>
                  <a:schemeClr val="bg1"/>
                </a:solidFill>
              </a:rPr>
              <a:t>- Sécurisation du poste de travail et des terminaux</a:t>
            </a:r>
          </a:p>
          <a:p>
            <a:pPr marL="285744" indent="-285744">
              <a:buFontTx/>
              <a:buChar char="-"/>
            </a:pPr>
            <a:endParaRPr lang="fr-FR" dirty="0">
              <a:solidFill>
                <a:schemeClr val="bg1"/>
              </a:solidFill>
            </a:endParaRPr>
          </a:p>
        </p:txBody>
      </p:sp>
      <p:grpSp>
        <p:nvGrpSpPr>
          <p:cNvPr id="14" name="Groupe 13">
            <a:extLst>
              <a:ext uri="{FF2B5EF4-FFF2-40B4-BE49-F238E27FC236}">
                <a16:creationId xmlns:a16="http://schemas.microsoft.com/office/drawing/2014/main" id="{7DE03F03-8AC6-446A-9FF2-82E79F1943FB}"/>
              </a:ext>
            </a:extLst>
          </p:cNvPr>
          <p:cNvGrpSpPr/>
          <p:nvPr/>
        </p:nvGrpSpPr>
        <p:grpSpPr>
          <a:xfrm>
            <a:off x="5182517" y="2287799"/>
            <a:ext cx="6769483" cy="4144298"/>
            <a:chOff x="5660507" y="2096258"/>
            <a:chExt cx="6342700" cy="4144299"/>
          </a:xfrm>
        </p:grpSpPr>
        <p:pic>
          <p:nvPicPr>
            <p:cNvPr id="8" name="Image 7">
              <a:extLst>
                <a:ext uri="{FF2B5EF4-FFF2-40B4-BE49-F238E27FC236}">
                  <a16:creationId xmlns:a16="http://schemas.microsoft.com/office/drawing/2014/main" id="{B7AF478D-6E2A-44C2-B97D-F6D70246D8D5}"/>
                </a:ext>
              </a:extLst>
            </p:cNvPr>
            <p:cNvPicPr>
              <a:picLocks noChangeAspect="1"/>
            </p:cNvPicPr>
            <p:nvPr/>
          </p:nvPicPr>
          <p:blipFill>
            <a:blip r:embed="rId4"/>
            <a:stretch>
              <a:fillRect/>
            </a:stretch>
          </p:blipFill>
          <p:spPr>
            <a:xfrm>
              <a:off x="5660507" y="2096258"/>
              <a:ext cx="1082150" cy="1150137"/>
            </a:xfrm>
            <a:prstGeom prst="rect">
              <a:avLst/>
            </a:prstGeom>
          </p:spPr>
        </p:pic>
        <p:sp>
          <p:nvSpPr>
            <p:cNvPr id="11" name="ZoneTexte 10">
              <a:extLst>
                <a:ext uri="{FF2B5EF4-FFF2-40B4-BE49-F238E27FC236}">
                  <a16:creationId xmlns:a16="http://schemas.microsoft.com/office/drawing/2014/main" id="{39D9A704-D754-4FA2-BB04-AC7AC771783E}"/>
                </a:ext>
              </a:extLst>
            </p:cNvPr>
            <p:cNvSpPr txBox="1"/>
            <p:nvPr/>
          </p:nvSpPr>
          <p:spPr>
            <a:xfrm>
              <a:off x="8436407" y="3378234"/>
              <a:ext cx="3566800" cy="2862323"/>
            </a:xfrm>
            <a:prstGeom prst="rect">
              <a:avLst/>
            </a:prstGeom>
            <a:noFill/>
          </p:spPr>
          <p:txBody>
            <a:bodyPr wrap="square" rtlCol="0">
              <a:spAutoFit/>
            </a:bodyPr>
            <a:lstStyle/>
            <a:p>
              <a:r>
                <a:rPr lang="fr-FR" dirty="0">
                  <a:solidFill>
                    <a:schemeClr val="bg1"/>
                  </a:solidFill>
                </a:rPr>
                <a:t>Besoin d’un </a:t>
              </a:r>
              <a:r>
                <a:rPr lang="fr-FR" dirty="0">
                  <a:solidFill>
                    <a:schemeClr val="bg2"/>
                  </a:solidFill>
                </a:rPr>
                <a:t>partenaire de confiance </a:t>
              </a:r>
              <a:r>
                <a:rPr lang="fr-FR" dirty="0">
                  <a:solidFill>
                    <a:schemeClr val="bg1"/>
                  </a:solidFill>
                </a:rPr>
                <a:t>pour une gestion simple de ses besoins</a:t>
              </a:r>
            </a:p>
            <a:p>
              <a:endParaRPr lang="fr-FR" dirty="0">
                <a:solidFill>
                  <a:schemeClr val="bg1"/>
                </a:solidFill>
              </a:endParaRPr>
            </a:p>
            <a:p>
              <a:pPr marL="380990" indent="-380990">
                <a:buFontTx/>
                <a:buChar char="-"/>
              </a:pPr>
              <a:r>
                <a:rPr lang="fr-FR" dirty="0">
                  <a:solidFill>
                    <a:schemeClr val="bg1"/>
                  </a:solidFill>
                </a:rPr>
                <a:t>Des offres packagées</a:t>
              </a:r>
            </a:p>
            <a:p>
              <a:pPr marL="380990" indent="-380990">
                <a:buFontTx/>
                <a:buChar char="-"/>
              </a:pPr>
              <a:r>
                <a:rPr lang="fr-FR" dirty="0">
                  <a:solidFill>
                    <a:schemeClr val="bg1"/>
                  </a:solidFill>
                </a:rPr>
                <a:t>Fiabilité de la commande et du déploiement. Suivi de ses commandes.</a:t>
              </a:r>
            </a:p>
            <a:p>
              <a:pPr marL="380990" indent="-380990">
                <a:buFontTx/>
                <a:buChar char="-"/>
              </a:pPr>
              <a:r>
                <a:rPr lang="fr-FR" dirty="0">
                  <a:solidFill>
                    <a:schemeClr val="bg1"/>
                  </a:solidFill>
                </a:rPr>
                <a:t>Partenaires de proximité (VI)</a:t>
              </a:r>
            </a:p>
            <a:p>
              <a:pPr marL="380990" indent="-380990">
                <a:buFontTx/>
                <a:buChar char="-"/>
              </a:pPr>
              <a:r>
                <a:rPr lang="fr-FR" dirty="0">
                  <a:solidFill>
                    <a:schemeClr val="bg1"/>
                  </a:solidFill>
                </a:rPr>
                <a:t>Relation client de proximité</a:t>
              </a:r>
            </a:p>
          </p:txBody>
        </p:sp>
      </p:grpSp>
      <p:pic>
        <p:nvPicPr>
          <p:cNvPr id="16" name="Image 15" descr="Une image contenant signe, arrêt, assis, alimentation&#10;&#10;Description générée automatiquement">
            <a:extLst>
              <a:ext uri="{FF2B5EF4-FFF2-40B4-BE49-F238E27FC236}">
                <a16:creationId xmlns:a16="http://schemas.microsoft.com/office/drawing/2014/main" id="{6640895B-7459-4C14-A104-7FE5220EB694}"/>
              </a:ext>
            </a:extLst>
          </p:cNvPr>
          <p:cNvPicPr>
            <a:picLocks noChangeAspect="1"/>
          </p:cNvPicPr>
          <p:nvPr/>
        </p:nvPicPr>
        <p:blipFill>
          <a:blip r:embed="rId5"/>
          <a:stretch>
            <a:fillRect/>
          </a:stretch>
        </p:blipFill>
        <p:spPr>
          <a:xfrm>
            <a:off x="9168342" y="2583072"/>
            <a:ext cx="1056117" cy="823883"/>
          </a:xfrm>
          <a:prstGeom prst="rect">
            <a:avLst/>
          </a:prstGeom>
          <a:solidFill>
            <a:schemeClr val="bg1"/>
          </a:solidFill>
          <a:ln>
            <a:solidFill>
              <a:schemeClr val="bg1"/>
            </a:solidFill>
          </a:ln>
        </p:spPr>
      </p:pic>
    </p:spTree>
    <p:extLst>
      <p:ext uri="{BB962C8B-B14F-4D97-AF65-F5344CB8AC3E}">
        <p14:creationId xmlns:p14="http://schemas.microsoft.com/office/powerpoint/2010/main" val="332921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193525" y="1014019"/>
            <a:ext cx="5757335" cy="1532904"/>
          </a:xfrm>
        </p:spPr>
        <p:txBody>
          <a:bodyPr/>
          <a:lstStyle/>
          <a:p>
            <a:r>
              <a:rPr lang="fr-FR" dirty="0">
                <a:solidFill>
                  <a:srgbClr val="00263C"/>
                </a:solidFill>
                <a:ea typeface="Open Sans"/>
                <a:cs typeface="Open Sans"/>
                <a:sym typeface="Open Sans"/>
              </a:rPr>
              <a:t>Et vous accompagner</a:t>
            </a:r>
            <a:br>
              <a:rPr lang="fr-FR" dirty="0">
                <a:solidFill>
                  <a:srgbClr val="00263C"/>
                </a:solidFill>
                <a:ea typeface="Open Sans"/>
                <a:cs typeface="Open Sans"/>
                <a:sym typeface="Open Sans"/>
              </a:rPr>
            </a:br>
            <a:br>
              <a:rPr lang="fr-FR" dirty="0">
                <a:solidFill>
                  <a:srgbClr val="00263C"/>
                </a:solidFill>
                <a:ea typeface="Open Sans"/>
                <a:cs typeface="Open Sans"/>
                <a:sym typeface="Open Sans"/>
              </a:rPr>
            </a:br>
            <a:r>
              <a:rPr lang="fr-FR" sz="2667" dirty="0">
                <a:solidFill>
                  <a:srgbClr val="00263C"/>
                </a:solidFill>
                <a:ea typeface="Open Sans"/>
                <a:cs typeface="Open Sans"/>
                <a:sym typeface="Open Sans"/>
              </a:rPr>
              <a:t>Des experts dédiés aux entreprises et basés en France</a:t>
            </a:r>
            <a:endParaRPr lang="fr-FR" dirty="0">
              <a:solidFill>
                <a:srgbClr val="00263C"/>
              </a:solidFill>
            </a:endParaRPr>
          </a:p>
        </p:txBody>
      </p:sp>
      <p:sp>
        <p:nvSpPr>
          <p:cNvPr id="2" name="Espace réservé de la date 1"/>
          <p:cNvSpPr>
            <a:spLocks noGrp="1"/>
          </p:cNvSpPr>
          <p:nvPr>
            <p:ph type="dt" sz="half" idx="18"/>
          </p:nvPr>
        </p:nvSpPr>
        <p:spPr>
          <a:xfrm>
            <a:off x="-432725" y="6618000"/>
            <a:ext cx="240000" cy="240000"/>
          </a:xfrm>
        </p:spPr>
        <p:txBody>
          <a:bodyPr/>
          <a:lstStyle/>
          <a:p>
            <a:r>
              <a:rPr lang="fr-FR"/>
              <a:t>émetteur</a:t>
            </a:r>
          </a:p>
        </p:txBody>
      </p:sp>
      <p:sp>
        <p:nvSpPr>
          <p:cNvPr id="4" name="Espace réservé du numéro de diapositive 3"/>
          <p:cNvSpPr>
            <a:spLocks noGrp="1"/>
          </p:cNvSpPr>
          <p:nvPr>
            <p:ph type="sldNum" sz="quarter" idx="20"/>
          </p:nvPr>
        </p:nvSpPr>
        <p:spPr>
          <a:xfrm>
            <a:off x="11063999" y="6326051"/>
            <a:ext cx="720000" cy="240000"/>
          </a:xfrm>
        </p:spPr>
        <p:txBody>
          <a:bodyPr/>
          <a:lstStyle/>
          <a:p>
            <a:fld id="{733122C9-A0B9-462F-8757-0847AD287B63}" type="slidenum">
              <a:rPr lang="fr-FR" smtClean="0"/>
              <a:pPr/>
              <a:t>15</a:t>
            </a:fld>
            <a:endParaRPr lang="fr-FR"/>
          </a:p>
        </p:txBody>
      </p:sp>
      <p:pic>
        <p:nvPicPr>
          <p:cNvPr id="10" name="Image 9">
            <a:extLst>
              <a:ext uri="{FF2B5EF4-FFF2-40B4-BE49-F238E27FC236}">
                <a16:creationId xmlns:a16="http://schemas.microsoft.com/office/drawing/2014/main" id="{14D46B45-828F-40C7-80B1-4DEE835ED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312" y="692323"/>
            <a:ext cx="3762773" cy="3797685"/>
          </a:xfrm>
          <a:prstGeom prst="rect">
            <a:avLst/>
          </a:prstGeom>
        </p:spPr>
      </p:pic>
      <p:sp>
        <p:nvSpPr>
          <p:cNvPr id="11" name="ZoneTexte 10">
            <a:extLst>
              <a:ext uri="{FF2B5EF4-FFF2-40B4-BE49-F238E27FC236}">
                <a16:creationId xmlns:a16="http://schemas.microsoft.com/office/drawing/2014/main" id="{6739B671-A344-4B43-8D14-DFE3328A43DC}"/>
              </a:ext>
            </a:extLst>
          </p:cNvPr>
          <p:cNvSpPr txBox="1"/>
          <p:nvPr/>
        </p:nvSpPr>
        <p:spPr>
          <a:xfrm>
            <a:off x="7278291" y="4638669"/>
            <a:ext cx="4194307" cy="523220"/>
          </a:xfrm>
          <a:prstGeom prst="rect">
            <a:avLst/>
          </a:prstGeom>
          <a:noFill/>
        </p:spPr>
        <p:txBody>
          <a:bodyPr wrap="square" rtlCol="0">
            <a:spAutoFit/>
          </a:bodyPr>
          <a:lstStyle/>
          <a:p>
            <a:r>
              <a:rPr lang="fr-FR" sz="1400">
                <a:solidFill>
                  <a:schemeClr val="bg1"/>
                </a:solidFill>
                <a:ea typeface="Open Sans" panose="020B0604020202020204" charset="0"/>
                <a:cs typeface="Open Sans" panose="020B0604020202020204" charset="0"/>
              </a:rPr>
              <a:t>Agences commerciales </a:t>
            </a:r>
          </a:p>
          <a:p>
            <a:r>
              <a:rPr lang="fr-FR" sz="1400">
                <a:solidFill>
                  <a:schemeClr val="bg1"/>
                </a:solidFill>
                <a:ea typeface="Open Sans" panose="020B0604020202020204" charset="0"/>
                <a:cs typeface="Open Sans" panose="020B0604020202020204" charset="0"/>
              </a:rPr>
              <a:t>Bouygues Telecom Entreprises</a:t>
            </a:r>
          </a:p>
        </p:txBody>
      </p:sp>
      <p:sp>
        <p:nvSpPr>
          <p:cNvPr id="12" name="ZoneTexte 11">
            <a:extLst>
              <a:ext uri="{FF2B5EF4-FFF2-40B4-BE49-F238E27FC236}">
                <a16:creationId xmlns:a16="http://schemas.microsoft.com/office/drawing/2014/main" id="{372541B9-80B2-4EFE-8599-92598DBBA2A5}"/>
              </a:ext>
            </a:extLst>
          </p:cNvPr>
          <p:cNvSpPr txBox="1"/>
          <p:nvPr/>
        </p:nvSpPr>
        <p:spPr>
          <a:xfrm>
            <a:off x="7278291" y="5273845"/>
            <a:ext cx="4194307" cy="523220"/>
          </a:xfrm>
          <a:prstGeom prst="rect">
            <a:avLst/>
          </a:prstGeom>
          <a:noFill/>
        </p:spPr>
        <p:txBody>
          <a:bodyPr wrap="square" rtlCol="0">
            <a:spAutoFit/>
          </a:bodyPr>
          <a:lstStyle/>
          <a:p>
            <a:r>
              <a:rPr lang="fr-FR" sz="1400">
                <a:solidFill>
                  <a:schemeClr val="bg1"/>
                </a:solidFill>
                <a:ea typeface="Open Sans" panose="020B0604020202020204" charset="0"/>
                <a:cs typeface="Open Sans" panose="020B0604020202020204" charset="0"/>
              </a:rPr>
              <a:t>Commerciaux Distributeurs certifiés</a:t>
            </a:r>
          </a:p>
          <a:p>
            <a:r>
              <a:rPr lang="fr-FR" sz="1400">
                <a:solidFill>
                  <a:schemeClr val="bg1"/>
                </a:solidFill>
                <a:ea typeface="Open Sans" panose="020B0604020202020204" charset="0"/>
                <a:cs typeface="Open Sans" panose="020B0604020202020204" charset="0"/>
              </a:rPr>
              <a:t>Bouygues Telecom Entreprises</a:t>
            </a:r>
          </a:p>
        </p:txBody>
      </p:sp>
      <p:sp>
        <p:nvSpPr>
          <p:cNvPr id="13" name="Ellipse 12">
            <a:extLst>
              <a:ext uri="{FF2B5EF4-FFF2-40B4-BE49-F238E27FC236}">
                <a16:creationId xmlns:a16="http://schemas.microsoft.com/office/drawing/2014/main" id="{1C47BD67-3E67-4C1F-B449-6C31900354A7}"/>
              </a:ext>
            </a:extLst>
          </p:cNvPr>
          <p:cNvSpPr/>
          <p:nvPr/>
        </p:nvSpPr>
        <p:spPr>
          <a:xfrm>
            <a:off x="6906060" y="5517597"/>
            <a:ext cx="129640" cy="1296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4" name="Ellipse 13">
            <a:extLst>
              <a:ext uri="{FF2B5EF4-FFF2-40B4-BE49-F238E27FC236}">
                <a16:creationId xmlns:a16="http://schemas.microsoft.com/office/drawing/2014/main" id="{8B710381-1A33-4BE0-A81D-7052D62855EE}"/>
              </a:ext>
            </a:extLst>
          </p:cNvPr>
          <p:cNvSpPr/>
          <p:nvPr/>
        </p:nvSpPr>
        <p:spPr>
          <a:xfrm>
            <a:off x="7053880" y="5614641"/>
            <a:ext cx="129640" cy="1296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8" name="Ellipse 17">
            <a:extLst>
              <a:ext uri="{FF2B5EF4-FFF2-40B4-BE49-F238E27FC236}">
                <a16:creationId xmlns:a16="http://schemas.microsoft.com/office/drawing/2014/main" id="{E19EAA3A-B1F0-4779-B3E8-6782CCF926FE}"/>
              </a:ext>
            </a:extLst>
          </p:cNvPr>
          <p:cNvSpPr/>
          <p:nvPr/>
        </p:nvSpPr>
        <p:spPr>
          <a:xfrm>
            <a:off x="7051229" y="5404028"/>
            <a:ext cx="129640" cy="1296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pic>
        <p:nvPicPr>
          <p:cNvPr id="19" name="Image 18">
            <a:extLst>
              <a:ext uri="{FF2B5EF4-FFF2-40B4-BE49-F238E27FC236}">
                <a16:creationId xmlns:a16="http://schemas.microsoft.com/office/drawing/2014/main" id="{94429A41-9064-4441-8F83-C65A533A79F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59" b="89671" l="9746" r="89831">
                        <a14:foregroundMark x1="52542" y1="27230" x2="52542" y2="27230"/>
                        <a14:foregroundMark x1="23305" y1="57746" x2="23305" y2="57746"/>
                        <a14:foregroundMark x1="75000" y1="65258" x2="75000" y2="65258"/>
                        <a14:foregroundMark x1="47034" y1="23944" x2="47034" y2="23944"/>
                      </a14:backgroundRemoval>
                    </a14:imgEffect>
                  </a14:imgLayer>
                </a14:imgProps>
              </a:ext>
              <a:ext uri="{28A0092B-C50C-407E-A947-70E740481C1C}">
                <a14:useLocalDpi xmlns:a14="http://schemas.microsoft.com/office/drawing/2010/main" val="0"/>
              </a:ext>
            </a:extLst>
          </a:blip>
          <a:srcRect/>
          <a:stretch/>
        </p:blipFill>
        <p:spPr>
          <a:xfrm>
            <a:off x="6808351" y="4743483"/>
            <a:ext cx="457236" cy="413347"/>
          </a:xfrm>
          <a:prstGeom prst="rect">
            <a:avLst/>
          </a:prstGeom>
        </p:spPr>
      </p:pic>
      <p:pic>
        <p:nvPicPr>
          <p:cNvPr id="20" name="Shape 212">
            <a:extLst>
              <a:ext uri="{FF2B5EF4-FFF2-40B4-BE49-F238E27FC236}">
                <a16:creationId xmlns:a16="http://schemas.microsoft.com/office/drawing/2014/main" id="{4429B99A-F7CF-46E9-B4C3-9DA7092B3805}"/>
              </a:ext>
            </a:extLst>
          </p:cNvPr>
          <p:cNvPicPr preferRelativeResize="0"/>
          <p:nvPr/>
        </p:nvPicPr>
        <p:blipFill rotWithShape="1">
          <a:blip r:embed="rId5">
            <a:alphaModFix/>
            <a:extLst>
              <a:ext uri="{28A0092B-C50C-407E-A947-70E740481C1C}">
                <a14:useLocalDpi xmlns:a14="http://schemas.microsoft.com/office/drawing/2010/main" val="0"/>
              </a:ext>
            </a:extLst>
          </a:blip>
          <a:srcRect/>
          <a:stretch/>
        </p:blipFill>
        <p:spPr>
          <a:xfrm>
            <a:off x="6903800" y="6046409"/>
            <a:ext cx="384848" cy="318911"/>
          </a:xfrm>
          <a:prstGeom prst="rect">
            <a:avLst/>
          </a:prstGeom>
          <a:noFill/>
          <a:ln>
            <a:noFill/>
          </a:ln>
        </p:spPr>
      </p:pic>
      <p:sp>
        <p:nvSpPr>
          <p:cNvPr id="21" name="ZoneTexte 20">
            <a:extLst>
              <a:ext uri="{FF2B5EF4-FFF2-40B4-BE49-F238E27FC236}">
                <a16:creationId xmlns:a16="http://schemas.microsoft.com/office/drawing/2014/main" id="{FCF6ED8A-8596-4144-9194-4C09EAFA3AB3}"/>
              </a:ext>
            </a:extLst>
          </p:cNvPr>
          <p:cNvSpPr txBox="1"/>
          <p:nvPr/>
        </p:nvSpPr>
        <p:spPr>
          <a:xfrm>
            <a:off x="7265590" y="5886808"/>
            <a:ext cx="4399029" cy="523220"/>
          </a:xfrm>
          <a:prstGeom prst="rect">
            <a:avLst/>
          </a:prstGeom>
          <a:noFill/>
        </p:spPr>
        <p:txBody>
          <a:bodyPr wrap="square" rtlCol="0">
            <a:spAutoFit/>
          </a:bodyPr>
          <a:lstStyle/>
          <a:p>
            <a:r>
              <a:rPr lang="fr-FR" sz="1400">
                <a:solidFill>
                  <a:schemeClr val="bg1"/>
                </a:solidFill>
                <a:ea typeface="Open Sans" panose="020B0604020202020204" charset="0"/>
                <a:cs typeface="Open Sans" panose="020B0604020202020204" charset="0"/>
              </a:rPr>
              <a:t>Tous nos centres de relation client sont en France</a:t>
            </a:r>
          </a:p>
          <a:p>
            <a:r>
              <a:rPr lang="fr-FR" sz="1400">
                <a:solidFill>
                  <a:schemeClr val="bg1"/>
                </a:solidFill>
                <a:ea typeface="Open Sans" panose="020B0604020202020204" charset="0"/>
                <a:cs typeface="Open Sans" panose="020B0604020202020204" charset="0"/>
              </a:rPr>
              <a:t>Bouygues Telecom Entreprises</a:t>
            </a:r>
          </a:p>
        </p:txBody>
      </p:sp>
      <p:sp>
        <p:nvSpPr>
          <p:cNvPr id="22" name="Rectangle 21">
            <a:extLst>
              <a:ext uri="{FF2B5EF4-FFF2-40B4-BE49-F238E27FC236}">
                <a16:creationId xmlns:a16="http://schemas.microsoft.com/office/drawing/2014/main" id="{798C27CA-8578-458E-ABC7-431343F244EB}"/>
              </a:ext>
            </a:extLst>
          </p:cNvPr>
          <p:cNvSpPr/>
          <p:nvPr/>
        </p:nvSpPr>
        <p:spPr>
          <a:xfrm>
            <a:off x="1453127" y="3249163"/>
            <a:ext cx="3968643" cy="830997"/>
          </a:xfrm>
          <a:prstGeom prst="rect">
            <a:avLst/>
          </a:prstGeom>
        </p:spPr>
        <p:txBody>
          <a:bodyPr wrap="square">
            <a:spAutoFit/>
          </a:bodyPr>
          <a:lstStyle/>
          <a:p>
            <a:r>
              <a:rPr lang="fr-FR" sz="3200" b="1" dirty="0">
                <a:solidFill>
                  <a:srgbClr val="00263C"/>
                </a:solidFill>
                <a:ea typeface="Open Sans" charset="0"/>
                <a:cs typeface="Open Sans" charset="0"/>
              </a:rPr>
              <a:t>1700</a:t>
            </a:r>
            <a:r>
              <a:rPr lang="fr-FR" sz="1600" dirty="0">
                <a:solidFill>
                  <a:srgbClr val="00263C"/>
                </a:solidFill>
                <a:ea typeface="Open Sans" charset="0"/>
                <a:cs typeface="Open Sans" charset="0"/>
              </a:rPr>
              <a:t> collaborateurs localisés en France et </a:t>
            </a:r>
            <a:r>
              <a:rPr lang="fr-FR" sz="1600" b="1" dirty="0">
                <a:solidFill>
                  <a:srgbClr val="00263C"/>
                </a:solidFill>
                <a:ea typeface="Open Sans" charset="0"/>
                <a:cs typeface="Open Sans" charset="0"/>
              </a:rPr>
              <a:t>dédiés</a:t>
            </a:r>
            <a:r>
              <a:rPr lang="fr-FR" sz="1600" dirty="0">
                <a:solidFill>
                  <a:srgbClr val="00263C"/>
                </a:solidFill>
                <a:ea typeface="Open Sans" charset="0"/>
                <a:cs typeface="Open Sans" charset="0"/>
              </a:rPr>
              <a:t> aux Entreprises</a:t>
            </a:r>
          </a:p>
        </p:txBody>
      </p:sp>
      <p:pic>
        <p:nvPicPr>
          <p:cNvPr id="23" name="Image 22">
            <a:extLst>
              <a:ext uri="{FF2B5EF4-FFF2-40B4-BE49-F238E27FC236}">
                <a16:creationId xmlns:a16="http://schemas.microsoft.com/office/drawing/2014/main" id="{A8C33A46-2443-4E81-BE67-1973C80F46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787" y="3317530"/>
            <a:ext cx="505595" cy="567929"/>
          </a:xfrm>
          <a:prstGeom prst="rect">
            <a:avLst/>
          </a:prstGeom>
        </p:spPr>
      </p:pic>
      <p:sp>
        <p:nvSpPr>
          <p:cNvPr id="24" name="Rectangle 23">
            <a:extLst>
              <a:ext uri="{FF2B5EF4-FFF2-40B4-BE49-F238E27FC236}">
                <a16:creationId xmlns:a16="http://schemas.microsoft.com/office/drawing/2014/main" id="{EE4398BA-57D7-46D6-B6FF-71588ABE89FA}"/>
              </a:ext>
            </a:extLst>
          </p:cNvPr>
          <p:cNvSpPr/>
          <p:nvPr/>
        </p:nvSpPr>
        <p:spPr>
          <a:xfrm>
            <a:off x="1453127" y="4384615"/>
            <a:ext cx="3968643" cy="584775"/>
          </a:xfrm>
          <a:prstGeom prst="rect">
            <a:avLst/>
          </a:prstGeom>
        </p:spPr>
        <p:txBody>
          <a:bodyPr wrap="square">
            <a:spAutoFit/>
          </a:bodyPr>
          <a:lstStyle/>
          <a:p>
            <a:r>
              <a:rPr lang="fr-FR" sz="3200" b="1" dirty="0">
                <a:solidFill>
                  <a:srgbClr val="00263C"/>
                </a:solidFill>
                <a:ea typeface="Open Sans" charset="0"/>
                <a:cs typeface="Open Sans" charset="0"/>
              </a:rPr>
              <a:t>90</a:t>
            </a:r>
            <a:r>
              <a:rPr lang="fr-FR" sz="1600" dirty="0">
                <a:solidFill>
                  <a:srgbClr val="00263C"/>
                </a:solidFill>
                <a:ea typeface="Open Sans" charset="0"/>
                <a:cs typeface="Open Sans" charset="0"/>
              </a:rPr>
              <a:t> agences  distributeurs </a:t>
            </a:r>
            <a:r>
              <a:rPr lang="fr-FR" sz="1600" b="1" dirty="0">
                <a:solidFill>
                  <a:srgbClr val="00263C"/>
                </a:solidFill>
                <a:ea typeface="Open Sans" charset="0"/>
                <a:cs typeface="Open Sans" charset="0"/>
              </a:rPr>
              <a:t>certifiés</a:t>
            </a:r>
          </a:p>
        </p:txBody>
      </p:sp>
      <p:pic>
        <p:nvPicPr>
          <p:cNvPr id="25" name="Image 24">
            <a:extLst>
              <a:ext uri="{FF2B5EF4-FFF2-40B4-BE49-F238E27FC236}">
                <a16:creationId xmlns:a16="http://schemas.microsoft.com/office/drawing/2014/main" id="{8DF2F1D1-169B-40C7-AC43-FE25C0FD2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551" y="4368801"/>
            <a:ext cx="658067" cy="524545"/>
          </a:xfrm>
          <a:prstGeom prst="rect">
            <a:avLst/>
          </a:prstGeom>
        </p:spPr>
      </p:pic>
      <p:sp>
        <p:nvSpPr>
          <p:cNvPr id="26" name="Rectangle 25">
            <a:extLst>
              <a:ext uri="{FF2B5EF4-FFF2-40B4-BE49-F238E27FC236}">
                <a16:creationId xmlns:a16="http://schemas.microsoft.com/office/drawing/2014/main" id="{2AEFC3E3-BC8F-4BF9-836E-7917B7C103AC}"/>
              </a:ext>
            </a:extLst>
          </p:cNvPr>
          <p:cNvSpPr/>
          <p:nvPr/>
        </p:nvSpPr>
        <p:spPr>
          <a:xfrm>
            <a:off x="1474967" y="5172676"/>
            <a:ext cx="3968643" cy="830997"/>
          </a:xfrm>
          <a:prstGeom prst="rect">
            <a:avLst/>
          </a:prstGeom>
        </p:spPr>
        <p:txBody>
          <a:bodyPr wrap="square">
            <a:spAutoFit/>
          </a:bodyPr>
          <a:lstStyle/>
          <a:p>
            <a:r>
              <a:rPr lang="fr-FR" sz="3200" b="1" dirty="0">
                <a:solidFill>
                  <a:srgbClr val="00263C"/>
                </a:solidFill>
                <a:ea typeface="Open Sans" charset="0"/>
                <a:cs typeface="Open Sans" charset="0"/>
              </a:rPr>
              <a:t>250</a:t>
            </a:r>
            <a:r>
              <a:rPr lang="fr-FR" sz="1600" dirty="0">
                <a:solidFill>
                  <a:srgbClr val="00263C"/>
                </a:solidFill>
                <a:ea typeface="Open Sans" charset="0"/>
                <a:cs typeface="Open Sans" charset="0"/>
              </a:rPr>
              <a:t> collaborateurs dédiés</a:t>
            </a:r>
          </a:p>
          <a:p>
            <a:r>
              <a:rPr lang="fr-FR" sz="1600" b="1" dirty="0">
                <a:solidFill>
                  <a:srgbClr val="00263C"/>
                </a:solidFill>
                <a:ea typeface="Open Sans" charset="0"/>
                <a:cs typeface="Open Sans" charset="0"/>
              </a:rPr>
              <a:t>Service client entreprises</a:t>
            </a:r>
          </a:p>
        </p:txBody>
      </p:sp>
      <p:pic>
        <p:nvPicPr>
          <p:cNvPr id="27" name="Image 26">
            <a:extLst>
              <a:ext uri="{FF2B5EF4-FFF2-40B4-BE49-F238E27FC236}">
                <a16:creationId xmlns:a16="http://schemas.microsoft.com/office/drawing/2014/main" id="{5FF609F3-FD54-42FE-AD09-EE1C170F49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55" y="5266943"/>
            <a:ext cx="513704" cy="577039"/>
          </a:xfrm>
          <a:prstGeom prst="rect">
            <a:avLst/>
          </a:prstGeom>
        </p:spPr>
      </p:pic>
      <p:sp>
        <p:nvSpPr>
          <p:cNvPr id="28" name="Espace réservé du pied de page 4">
            <a:extLst>
              <a:ext uri="{FF2B5EF4-FFF2-40B4-BE49-F238E27FC236}">
                <a16:creationId xmlns:a16="http://schemas.microsoft.com/office/drawing/2014/main" id="{A40C9B4B-A098-4893-9E28-DD5A9E03E40B}"/>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spTree>
    <p:extLst>
      <p:ext uri="{BB962C8B-B14F-4D97-AF65-F5344CB8AC3E}">
        <p14:creationId xmlns:p14="http://schemas.microsoft.com/office/powerpoint/2010/main" val="3421293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743999" y="1032000"/>
            <a:ext cx="11262959" cy="1152000"/>
          </a:xfrm>
        </p:spPr>
        <p:txBody>
          <a:bodyPr/>
          <a:lstStyle/>
          <a:p>
            <a:r>
              <a:rPr lang="fr-FR" dirty="0"/>
              <a:t>Comment ?</a:t>
            </a:r>
            <a:br>
              <a:rPr lang="fr-FR" dirty="0"/>
            </a:br>
            <a:r>
              <a:rPr lang="fr-FR" sz="3200" b="0" dirty="0">
                <a:latin typeface="+mn-lt"/>
              </a:rPr>
              <a:t>En développent des offres et services adaptés</a:t>
            </a:r>
            <a:endParaRPr lang="fr-FR" b="0" dirty="0">
              <a:latin typeface="+mn-lt"/>
            </a:endParaRPr>
          </a:p>
        </p:txBody>
      </p:sp>
      <p:sp>
        <p:nvSpPr>
          <p:cNvPr id="4" name="Espace réservé du numéro de diapositive 3"/>
          <p:cNvSpPr>
            <a:spLocks noGrp="1"/>
          </p:cNvSpPr>
          <p:nvPr>
            <p:ph type="sldNum" sz="quarter" idx="24"/>
          </p:nvPr>
        </p:nvSpPr>
        <p:spPr>
          <a:xfrm>
            <a:off x="9669101" y="5927904"/>
            <a:ext cx="720000" cy="240000"/>
          </a:xfrm>
        </p:spPr>
        <p:txBody>
          <a:bodyPr/>
          <a:lstStyle/>
          <a:p>
            <a:pPr defTabSz="914377">
              <a:defRPr/>
            </a:pPr>
            <a:fld id="{733122C9-A0B9-462F-8757-0847AD287B63}" type="slidenum">
              <a:rPr lang="fr-FR">
                <a:solidFill>
                  <a:srgbClr val="109DB9"/>
                </a:solidFill>
                <a:latin typeface="Bouygues Speak Corpo"/>
              </a:rPr>
              <a:pPr defTabSz="914377">
                <a:defRPr/>
              </a:pPr>
              <a:t>16</a:t>
            </a:fld>
            <a:endParaRPr lang="fr-FR">
              <a:solidFill>
                <a:srgbClr val="109DB9"/>
              </a:solidFill>
              <a:latin typeface="Bouygues Speak Corpo"/>
            </a:endParaRPr>
          </a:p>
        </p:txBody>
      </p:sp>
      <p:sp>
        <p:nvSpPr>
          <p:cNvPr id="47" name="ZoneTexte 46">
            <a:extLst>
              <a:ext uri="{FF2B5EF4-FFF2-40B4-BE49-F238E27FC236}">
                <a16:creationId xmlns:a16="http://schemas.microsoft.com/office/drawing/2014/main" id="{833A23B0-04E8-43DD-85FA-15DD2B5BB57D}"/>
              </a:ext>
            </a:extLst>
          </p:cNvPr>
          <p:cNvSpPr txBox="1"/>
          <p:nvPr/>
        </p:nvSpPr>
        <p:spPr>
          <a:xfrm>
            <a:off x="1213020" y="3185692"/>
            <a:ext cx="2970643" cy="954300"/>
          </a:xfrm>
          <a:prstGeom prst="rect">
            <a:avLst/>
          </a:prstGeom>
          <a:noFill/>
        </p:spPr>
        <p:txBody>
          <a:bodyPr wrap="square" rtlCol="0">
            <a:spAutoFit/>
          </a:bodyPr>
          <a:lstStyle/>
          <a:p>
            <a:pPr algn="ctr" defTabSz="914354">
              <a:defRPr/>
            </a:pPr>
            <a:r>
              <a:rPr lang="fr-FR" sz="1867" dirty="0">
                <a:solidFill>
                  <a:srgbClr val="FFFFFF"/>
                </a:solidFill>
                <a:latin typeface="Bouygues Read"/>
              </a:rPr>
              <a:t>Rendre mon</a:t>
            </a:r>
            <a:r>
              <a:rPr lang="fr-FR" sz="1867" b="1" dirty="0">
                <a:solidFill>
                  <a:srgbClr val="FFFFFF"/>
                </a:solidFill>
                <a:latin typeface="Bouygues Read"/>
              </a:rPr>
              <a:t> organisation </a:t>
            </a:r>
            <a:r>
              <a:rPr lang="fr-FR" sz="1867" dirty="0">
                <a:solidFill>
                  <a:srgbClr val="FFFFFF"/>
                </a:solidFill>
                <a:latin typeface="Bouygues Read"/>
              </a:rPr>
              <a:t>toujours plus agiles</a:t>
            </a:r>
          </a:p>
        </p:txBody>
      </p:sp>
      <p:sp>
        <p:nvSpPr>
          <p:cNvPr id="49" name="ZoneTexte 48">
            <a:extLst>
              <a:ext uri="{FF2B5EF4-FFF2-40B4-BE49-F238E27FC236}">
                <a16:creationId xmlns:a16="http://schemas.microsoft.com/office/drawing/2014/main" id="{8E04029D-2793-4E4C-B276-BBC69CC68BEF}"/>
              </a:ext>
            </a:extLst>
          </p:cNvPr>
          <p:cNvSpPr txBox="1"/>
          <p:nvPr/>
        </p:nvSpPr>
        <p:spPr>
          <a:xfrm>
            <a:off x="1191411" y="4812964"/>
            <a:ext cx="3072340" cy="2021066"/>
          </a:xfrm>
          <a:prstGeom prst="rect">
            <a:avLst/>
          </a:prstGeom>
          <a:noFill/>
        </p:spPr>
        <p:txBody>
          <a:bodyPr wrap="square" rtlCol="0">
            <a:spAutoFit/>
          </a:bodyPr>
          <a:lstStyle/>
          <a:p>
            <a:pPr algn="ctr" defTabSz="914354">
              <a:spcBef>
                <a:spcPts val="800"/>
              </a:spcBef>
              <a:defRPr/>
            </a:pPr>
            <a:r>
              <a:rPr lang="fr-FR" sz="1600" dirty="0">
                <a:solidFill>
                  <a:srgbClr val="109DB9"/>
                </a:solidFill>
                <a:latin typeface="Bouygues Read Semibold" pitchFamily="50" charset="0"/>
              </a:rPr>
              <a:t>COMMUNICATIONS FIXES ET MOBILES AS A SERVICE</a:t>
            </a:r>
          </a:p>
          <a:p>
            <a:pPr algn="ctr" defTabSz="914354">
              <a:spcBef>
                <a:spcPts val="800"/>
              </a:spcBef>
              <a:defRPr/>
            </a:pPr>
            <a:r>
              <a:rPr lang="fr-FR" sz="1600" dirty="0">
                <a:solidFill>
                  <a:srgbClr val="109DB9"/>
                </a:solidFill>
                <a:latin typeface="Bouygues Read Semibold" pitchFamily="50" charset="0"/>
              </a:rPr>
              <a:t>BOX TOUT EN UN </a:t>
            </a:r>
          </a:p>
          <a:p>
            <a:pPr algn="ctr" defTabSz="914354">
              <a:spcBef>
                <a:spcPts val="800"/>
              </a:spcBef>
              <a:defRPr/>
            </a:pPr>
            <a:r>
              <a:rPr lang="fr-FR" sz="1600" i="1" dirty="0">
                <a:solidFill>
                  <a:srgbClr val="FFFFFF"/>
                </a:solidFill>
                <a:latin typeface="Bouygues Read"/>
              </a:rPr>
              <a:t>Des </a:t>
            </a:r>
            <a:r>
              <a:rPr lang="fr-FR" sz="1600" i="1" dirty="0">
                <a:solidFill>
                  <a:srgbClr val="FFFFFF"/>
                </a:solidFill>
              </a:rPr>
              <a:t>outils de collaboration 100% cloud et 100% mobile </a:t>
            </a:r>
            <a:r>
              <a:rPr lang="fr-FR" sz="1600" i="1" dirty="0">
                <a:solidFill>
                  <a:srgbClr val="FFFFFF"/>
                </a:solidFill>
                <a:latin typeface="Bouygues Read"/>
              </a:rPr>
              <a:t>adaptés aux nouvelles méthodes de travail</a:t>
            </a:r>
          </a:p>
        </p:txBody>
      </p:sp>
      <p:cxnSp>
        <p:nvCxnSpPr>
          <p:cNvPr id="50" name="Connecteur droit avec flèche 49">
            <a:extLst>
              <a:ext uri="{FF2B5EF4-FFF2-40B4-BE49-F238E27FC236}">
                <a16:creationId xmlns:a16="http://schemas.microsoft.com/office/drawing/2014/main" id="{60FFCFBA-3526-4595-9512-DFB06322130E}"/>
              </a:ext>
            </a:extLst>
          </p:cNvPr>
          <p:cNvCxnSpPr>
            <a:cxnSpLocks/>
          </p:cNvCxnSpPr>
          <p:nvPr/>
        </p:nvCxnSpPr>
        <p:spPr>
          <a:xfrm>
            <a:off x="2591401" y="4153997"/>
            <a:ext cx="0" cy="480000"/>
          </a:xfrm>
          <a:prstGeom prst="straightConnector1">
            <a:avLst/>
          </a:prstGeom>
          <a:ln w="317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52" name="ZoneTexte 51">
            <a:extLst>
              <a:ext uri="{FF2B5EF4-FFF2-40B4-BE49-F238E27FC236}">
                <a16:creationId xmlns:a16="http://schemas.microsoft.com/office/drawing/2014/main" id="{C758AD36-DEF8-46BA-A593-AD5D0BA6D6DE}"/>
              </a:ext>
            </a:extLst>
          </p:cNvPr>
          <p:cNvSpPr txBox="1"/>
          <p:nvPr/>
        </p:nvSpPr>
        <p:spPr>
          <a:xfrm>
            <a:off x="4697021" y="3185692"/>
            <a:ext cx="2705267" cy="954300"/>
          </a:xfrm>
          <a:prstGeom prst="rect">
            <a:avLst/>
          </a:prstGeom>
          <a:noFill/>
        </p:spPr>
        <p:txBody>
          <a:bodyPr wrap="square" rtlCol="0">
            <a:spAutoFit/>
          </a:bodyPr>
          <a:lstStyle/>
          <a:p>
            <a:pPr algn="ctr" defTabSz="914354">
              <a:defRPr/>
            </a:pPr>
            <a:r>
              <a:rPr lang="fr-FR" sz="1867" b="1" dirty="0">
                <a:solidFill>
                  <a:srgbClr val="FFFFFF"/>
                </a:solidFill>
                <a:latin typeface="Bouygues Read"/>
              </a:rPr>
              <a:t>Transformer</a:t>
            </a:r>
            <a:r>
              <a:rPr lang="fr-FR" sz="1867" dirty="0">
                <a:solidFill>
                  <a:srgbClr val="FFFFFF"/>
                </a:solidFill>
                <a:latin typeface="Bouygues Read"/>
              </a:rPr>
              <a:t> </a:t>
            </a:r>
            <a:r>
              <a:rPr lang="fr-FR" sz="1867" b="1" dirty="0" err="1">
                <a:solidFill>
                  <a:srgbClr val="FFFFFF"/>
                </a:solidFill>
                <a:latin typeface="Bouygues Read"/>
              </a:rPr>
              <a:t>Cloudifier</a:t>
            </a:r>
            <a:r>
              <a:rPr lang="fr-FR" sz="1867" b="1" dirty="0">
                <a:solidFill>
                  <a:srgbClr val="FFFFFF"/>
                </a:solidFill>
                <a:latin typeface="Bouygues Read"/>
              </a:rPr>
              <a:t> et sécuriser </a:t>
            </a:r>
            <a:r>
              <a:rPr lang="fr-FR" sz="1867" dirty="0">
                <a:solidFill>
                  <a:srgbClr val="FFFFFF"/>
                </a:solidFill>
                <a:latin typeface="Bouygues Read"/>
              </a:rPr>
              <a:t>mes SI</a:t>
            </a:r>
          </a:p>
        </p:txBody>
      </p:sp>
      <p:sp>
        <p:nvSpPr>
          <p:cNvPr id="54" name="ZoneTexte 53">
            <a:extLst>
              <a:ext uri="{FF2B5EF4-FFF2-40B4-BE49-F238E27FC236}">
                <a16:creationId xmlns:a16="http://schemas.microsoft.com/office/drawing/2014/main" id="{19CCDBEC-C1BA-4834-91A1-1ACCED165963}"/>
              </a:ext>
            </a:extLst>
          </p:cNvPr>
          <p:cNvSpPr txBox="1"/>
          <p:nvPr/>
        </p:nvSpPr>
        <p:spPr>
          <a:xfrm>
            <a:off x="4652338" y="4812963"/>
            <a:ext cx="2976327" cy="1672253"/>
          </a:xfrm>
          <a:prstGeom prst="rect">
            <a:avLst/>
          </a:prstGeom>
          <a:noFill/>
        </p:spPr>
        <p:txBody>
          <a:bodyPr wrap="square" rtlCol="0">
            <a:spAutoFit/>
          </a:bodyPr>
          <a:lstStyle/>
          <a:p>
            <a:pPr algn="ctr" defTabSz="914354">
              <a:spcBef>
                <a:spcPts val="800"/>
              </a:spcBef>
              <a:defRPr/>
            </a:pPr>
            <a:r>
              <a:rPr lang="fr-FR" sz="1600" dirty="0">
                <a:solidFill>
                  <a:srgbClr val="109DB9"/>
                </a:solidFill>
                <a:latin typeface="Bouygues Read Semibold" pitchFamily="50" charset="0"/>
              </a:rPr>
              <a:t>RESEAUX SDWAN  ET CLOUD  AS A SERVICE</a:t>
            </a:r>
          </a:p>
          <a:p>
            <a:pPr algn="ctr" defTabSz="914354">
              <a:spcBef>
                <a:spcPts val="800"/>
              </a:spcBef>
              <a:defRPr/>
            </a:pPr>
            <a:r>
              <a:rPr lang="fr-FR" sz="1600" i="1" dirty="0">
                <a:solidFill>
                  <a:srgbClr val="FFFFFF"/>
                </a:solidFill>
                <a:latin typeface="Bouygues Read"/>
              </a:rPr>
              <a:t>Des réseaux qui s’adaptent aux exigences de performance et d’ouverture des nouveaux SI</a:t>
            </a:r>
          </a:p>
        </p:txBody>
      </p:sp>
      <p:sp>
        <p:nvSpPr>
          <p:cNvPr id="57" name="ZoneTexte 56">
            <a:extLst>
              <a:ext uri="{FF2B5EF4-FFF2-40B4-BE49-F238E27FC236}">
                <a16:creationId xmlns:a16="http://schemas.microsoft.com/office/drawing/2014/main" id="{30B4EA7C-8728-4CEE-8362-F2A948D9ED96}"/>
              </a:ext>
            </a:extLst>
          </p:cNvPr>
          <p:cNvSpPr txBox="1"/>
          <p:nvPr/>
        </p:nvSpPr>
        <p:spPr>
          <a:xfrm>
            <a:off x="7880996" y="3147355"/>
            <a:ext cx="2948019" cy="1241622"/>
          </a:xfrm>
          <a:prstGeom prst="rect">
            <a:avLst/>
          </a:prstGeom>
          <a:noFill/>
        </p:spPr>
        <p:txBody>
          <a:bodyPr wrap="square" rtlCol="0">
            <a:spAutoFit/>
          </a:bodyPr>
          <a:lstStyle/>
          <a:p>
            <a:pPr algn="ctr" defTabSz="914354">
              <a:defRPr/>
            </a:pPr>
            <a:r>
              <a:rPr lang="fr-FR" sz="1867" dirty="0">
                <a:solidFill>
                  <a:srgbClr val="FFFFFF"/>
                </a:solidFill>
                <a:latin typeface="Bouygues Read"/>
              </a:rPr>
              <a:t>Simplicité</a:t>
            </a:r>
          </a:p>
          <a:p>
            <a:pPr algn="ctr" defTabSz="914354">
              <a:defRPr/>
            </a:pPr>
            <a:r>
              <a:rPr lang="fr-FR" sz="1867" dirty="0">
                <a:solidFill>
                  <a:srgbClr val="FFFFFF"/>
                </a:solidFill>
                <a:latin typeface="Bouygues Read"/>
              </a:rPr>
              <a:t>Autonomie</a:t>
            </a:r>
          </a:p>
          <a:p>
            <a:pPr algn="ctr" defTabSz="914354">
              <a:defRPr/>
            </a:pPr>
            <a:r>
              <a:rPr lang="fr-FR" sz="1867" dirty="0">
                <a:solidFill>
                  <a:srgbClr val="FFFFFF"/>
                </a:solidFill>
                <a:latin typeface="Bouygues Read"/>
              </a:rPr>
              <a:t>Accompagné</a:t>
            </a:r>
          </a:p>
          <a:p>
            <a:pPr algn="ctr" defTabSz="914354">
              <a:defRPr/>
            </a:pPr>
            <a:endParaRPr lang="fr-FR" sz="1867" dirty="0">
              <a:solidFill>
                <a:srgbClr val="FFFFFF"/>
              </a:solidFill>
              <a:latin typeface="Bouygues Read"/>
            </a:endParaRPr>
          </a:p>
        </p:txBody>
      </p:sp>
      <p:sp>
        <p:nvSpPr>
          <p:cNvPr id="58" name="ZoneTexte 57">
            <a:extLst>
              <a:ext uri="{FF2B5EF4-FFF2-40B4-BE49-F238E27FC236}">
                <a16:creationId xmlns:a16="http://schemas.microsoft.com/office/drawing/2014/main" id="{9BE740E3-6BE7-4423-B5DA-CD0BAC1A0C50}"/>
              </a:ext>
            </a:extLst>
          </p:cNvPr>
          <p:cNvSpPr txBox="1"/>
          <p:nvPr/>
        </p:nvSpPr>
        <p:spPr>
          <a:xfrm>
            <a:off x="8032250" y="4812963"/>
            <a:ext cx="2758305" cy="1672253"/>
          </a:xfrm>
          <a:prstGeom prst="rect">
            <a:avLst/>
          </a:prstGeom>
          <a:noFill/>
        </p:spPr>
        <p:txBody>
          <a:bodyPr wrap="square" rtlCol="0">
            <a:spAutoFit/>
          </a:bodyPr>
          <a:lstStyle/>
          <a:p>
            <a:pPr algn="ctr" defTabSz="914354">
              <a:defRPr/>
            </a:pPr>
            <a:r>
              <a:rPr lang="fr-FR" sz="1600" dirty="0">
                <a:solidFill>
                  <a:srgbClr val="109DB9"/>
                </a:solidFill>
                <a:latin typeface="Bouygues Read Semibold" pitchFamily="50" charset="0"/>
              </a:rPr>
              <a:t>ESPACE CLIENT</a:t>
            </a:r>
          </a:p>
          <a:p>
            <a:pPr algn="ctr" defTabSz="914354">
              <a:defRPr/>
            </a:pPr>
            <a:r>
              <a:rPr lang="fr-FR" sz="1600" dirty="0">
                <a:solidFill>
                  <a:srgbClr val="109DB9"/>
                </a:solidFill>
                <a:latin typeface="Bouygues Read Semibold" pitchFamily="50" charset="0"/>
              </a:rPr>
              <a:t>ACCOMPAGNEMENT</a:t>
            </a:r>
          </a:p>
          <a:p>
            <a:pPr algn="ctr" defTabSz="914354">
              <a:spcBef>
                <a:spcPts val="800"/>
              </a:spcBef>
              <a:defRPr/>
            </a:pPr>
            <a:r>
              <a:rPr lang="fr-FR" sz="1600" i="1" dirty="0">
                <a:solidFill>
                  <a:srgbClr val="FFFFFF"/>
                </a:solidFill>
                <a:latin typeface="Bouygues Read"/>
              </a:rPr>
              <a:t>Des outils de gestion de vos offres, de vos équipements 100% digital accessible 24h:24</a:t>
            </a:r>
          </a:p>
        </p:txBody>
      </p:sp>
      <p:cxnSp>
        <p:nvCxnSpPr>
          <p:cNvPr id="59" name="Connecteur droit avec flèche 58">
            <a:extLst>
              <a:ext uri="{FF2B5EF4-FFF2-40B4-BE49-F238E27FC236}">
                <a16:creationId xmlns:a16="http://schemas.microsoft.com/office/drawing/2014/main" id="{2C3DCA81-5A7D-4572-8B88-CF7C83A01DEC}"/>
              </a:ext>
            </a:extLst>
          </p:cNvPr>
          <p:cNvCxnSpPr>
            <a:cxnSpLocks/>
          </p:cNvCxnSpPr>
          <p:nvPr/>
        </p:nvCxnSpPr>
        <p:spPr>
          <a:xfrm>
            <a:off x="9355005" y="4153997"/>
            <a:ext cx="0" cy="480000"/>
          </a:xfrm>
          <a:prstGeom prst="straightConnector1">
            <a:avLst/>
          </a:prstGeom>
          <a:ln w="317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042B2A36-5943-4E31-A80A-CD18BE74FAE1}"/>
              </a:ext>
            </a:extLst>
          </p:cNvPr>
          <p:cNvCxnSpPr>
            <a:cxnSpLocks/>
          </p:cNvCxnSpPr>
          <p:nvPr/>
        </p:nvCxnSpPr>
        <p:spPr>
          <a:xfrm>
            <a:off x="5964591" y="4153997"/>
            <a:ext cx="0" cy="480000"/>
          </a:xfrm>
          <a:prstGeom prst="straightConnector1">
            <a:avLst/>
          </a:prstGeom>
          <a:ln w="3175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26" name="Espace réservé du pied de page 4">
            <a:extLst>
              <a:ext uri="{FF2B5EF4-FFF2-40B4-BE49-F238E27FC236}">
                <a16:creationId xmlns:a16="http://schemas.microsoft.com/office/drawing/2014/main" id="{4667EA43-D536-46AD-9062-2F29CD2CCF97}"/>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defPPr>
              <a:defRPr lang="fr-FR"/>
            </a:defPPr>
            <a:lvl1pPr marL="0" algn="ctr" defTabSz="1219170" rtl="0" eaLnBrk="1" latinLnBrk="0" hangingPunct="1">
              <a:defRPr sz="1000" kern="1200" cap="all" baseline="0">
                <a:solidFill>
                  <a:schemeClr val="bg2"/>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pic>
        <p:nvPicPr>
          <p:cNvPr id="29" name="Image 28">
            <a:extLst>
              <a:ext uri="{FF2B5EF4-FFF2-40B4-BE49-F238E27FC236}">
                <a16:creationId xmlns:a16="http://schemas.microsoft.com/office/drawing/2014/main" id="{6A9B17F3-6215-4344-8519-C692098D1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673" y="2590448"/>
            <a:ext cx="537983" cy="553995"/>
          </a:xfrm>
          <a:prstGeom prst="rect">
            <a:avLst/>
          </a:prstGeom>
        </p:spPr>
      </p:pic>
      <p:pic>
        <p:nvPicPr>
          <p:cNvPr id="6" name="Image 5">
            <a:extLst>
              <a:ext uri="{FF2B5EF4-FFF2-40B4-BE49-F238E27FC236}">
                <a16:creationId xmlns:a16="http://schemas.microsoft.com/office/drawing/2014/main" id="{1C8DB522-C55C-4EE7-A20A-9F72B4AEE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570" y="2569545"/>
            <a:ext cx="730764" cy="595804"/>
          </a:xfrm>
          <a:prstGeom prst="rect">
            <a:avLst/>
          </a:prstGeom>
        </p:spPr>
      </p:pic>
    </p:spTree>
    <p:extLst>
      <p:ext uri="{BB962C8B-B14F-4D97-AF65-F5344CB8AC3E}">
        <p14:creationId xmlns:p14="http://schemas.microsoft.com/office/powerpoint/2010/main" val="37823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8998109-9727-4D47-BEDC-EC43461AF5C2}"/>
              </a:ext>
            </a:extLst>
          </p:cNvPr>
          <p:cNvSpPr>
            <a:spLocks noGrp="1"/>
          </p:cNvSpPr>
          <p:nvPr>
            <p:ph type="title"/>
          </p:nvPr>
        </p:nvSpPr>
        <p:spPr>
          <a:xfrm>
            <a:off x="589259" y="466068"/>
            <a:ext cx="11040000" cy="1152000"/>
          </a:xfrm>
        </p:spPr>
        <p:txBody>
          <a:bodyPr>
            <a:normAutofit/>
          </a:bodyPr>
          <a:lstStyle/>
          <a:p>
            <a:r>
              <a:rPr lang="fr-FR" sz="3200" dirty="0">
                <a:solidFill>
                  <a:schemeClr val="bg1"/>
                </a:solidFill>
              </a:rPr>
              <a:t>Vision 360° de nos solutions</a:t>
            </a:r>
          </a:p>
        </p:txBody>
      </p:sp>
      <p:sp>
        <p:nvSpPr>
          <p:cNvPr id="8" name="Ellipse 7">
            <a:extLst>
              <a:ext uri="{FF2B5EF4-FFF2-40B4-BE49-F238E27FC236}">
                <a16:creationId xmlns:a16="http://schemas.microsoft.com/office/drawing/2014/main" id="{3CC430C9-0EE0-40D6-AF16-79384541B956}"/>
              </a:ext>
            </a:extLst>
          </p:cNvPr>
          <p:cNvSpPr/>
          <p:nvPr/>
        </p:nvSpPr>
        <p:spPr>
          <a:xfrm>
            <a:off x="5391995" y="3225248"/>
            <a:ext cx="1611928" cy="15335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prstClr val="white"/>
              </a:solidFill>
              <a:latin typeface="Bouygues Read"/>
            </a:endParaRPr>
          </a:p>
        </p:txBody>
      </p:sp>
      <p:pic>
        <p:nvPicPr>
          <p:cNvPr id="18" name="Image 17">
            <a:extLst>
              <a:ext uri="{FF2B5EF4-FFF2-40B4-BE49-F238E27FC236}">
                <a16:creationId xmlns:a16="http://schemas.microsoft.com/office/drawing/2014/main" id="{3771341D-FCC5-484E-905E-F1F211CC0E23}"/>
              </a:ext>
            </a:extLst>
          </p:cNvPr>
          <p:cNvPicPr>
            <a:picLocks noChangeAspect="1"/>
          </p:cNvPicPr>
          <p:nvPr/>
        </p:nvPicPr>
        <p:blipFill>
          <a:blip r:embed="rId3"/>
          <a:stretch>
            <a:fillRect/>
          </a:stretch>
        </p:blipFill>
        <p:spPr>
          <a:xfrm>
            <a:off x="9916328" y="903040"/>
            <a:ext cx="309971" cy="311849"/>
          </a:xfrm>
          <a:prstGeom prst="rect">
            <a:avLst/>
          </a:prstGeom>
        </p:spPr>
      </p:pic>
      <p:pic>
        <p:nvPicPr>
          <p:cNvPr id="22" name="Image 21">
            <a:extLst>
              <a:ext uri="{FF2B5EF4-FFF2-40B4-BE49-F238E27FC236}">
                <a16:creationId xmlns:a16="http://schemas.microsoft.com/office/drawing/2014/main" id="{D7C487C8-656E-4BD2-A648-FBB86BB6B0AB}"/>
              </a:ext>
            </a:extLst>
          </p:cNvPr>
          <p:cNvPicPr>
            <a:picLocks noChangeAspect="1"/>
          </p:cNvPicPr>
          <p:nvPr/>
        </p:nvPicPr>
        <p:blipFill>
          <a:blip r:embed="rId4"/>
          <a:stretch>
            <a:fillRect/>
          </a:stretch>
        </p:blipFill>
        <p:spPr>
          <a:xfrm>
            <a:off x="320947" y="1198346"/>
            <a:ext cx="368864" cy="414373"/>
          </a:xfrm>
          <a:prstGeom prst="rect">
            <a:avLst/>
          </a:prstGeom>
        </p:spPr>
      </p:pic>
      <p:pic>
        <p:nvPicPr>
          <p:cNvPr id="30" name="Image 29">
            <a:extLst>
              <a:ext uri="{FF2B5EF4-FFF2-40B4-BE49-F238E27FC236}">
                <a16:creationId xmlns:a16="http://schemas.microsoft.com/office/drawing/2014/main" id="{18EC223B-EEC5-4748-BB3D-FC83B0AA0319}"/>
              </a:ext>
            </a:extLst>
          </p:cNvPr>
          <p:cNvPicPr>
            <a:picLocks noChangeAspect="1"/>
          </p:cNvPicPr>
          <p:nvPr/>
        </p:nvPicPr>
        <p:blipFill>
          <a:blip r:embed="rId5"/>
          <a:stretch>
            <a:fillRect/>
          </a:stretch>
        </p:blipFill>
        <p:spPr>
          <a:xfrm>
            <a:off x="485394" y="3541098"/>
            <a:ext cx="440020" cy="369129"/>
          </a:xfrm>
          <a:prstGeom prst="rect">
            <a:avLst/>
          </a:prstGeom>
        </p:spPr>
      </p:pic>
      <p:pic>
        <p:nvPicPr>
          <p:cNvPr id="38" name="Image 37" descr="Une image contenant texte, clipart&#10;&#10;Description générée automatiquement">
            <a:extLst>
              <a:ext uri="{FF2B5EF4-FFF2-40B4-BE49-F238E27FC236}">
                <a16:creationId xmlns:a16="http://schemas.microsoft.com/office/drawing/2014/main" id="{AFE24425-027B-40AC-8057-3BE32CFC31DB}"/>
              </a:ext>
            </a:extLst>
          </p:cNvPr>
          <p:cNvPicPr>
            <a:picLocks noChangeAspect="1"/>
          </p:cNvPicPr>
          <p:nvPr/>
        </p:nvPicPr>
        <p:blipFill>
          <a:blip r:embed="rId6"/>
          <a:stretch>
            <a:fillRect/>
          </a:stretch>
        </p:blipFill>
        <p:spPr>
          <a:xfrm>
            <a:off x="10565794" y="4099698"/>
            <a:ext cx="489233" cy="311073"/>
          </a:xfrm>
          <a:prstGeom prst="rect">
            <a:avLst/>
          </a:prstGeom>
        </p:spPr>
      </p:pic>
      <p:sp>
        <p:nvSpPr>
          <p:cNvPr id="52" name="Rectangle 51">
            <a:extLst>
              <a:ext uri="{FF2B5EF4-FFF2-40B4-BE49-F238E27FC236}">
                <a16:creationId xmlns:a16="http://schemas.microsoft.com/office/drawing/2014/main" id="{357C6146-6D05-4325-9196-EFA915E37522}"/>
              </a:ext>
            </a:extLst>
          </p:cNvPr>
          <p:cNvSpPr/>
          <p:nvPr/>
        </p:nvSpPr>
        <p:spPr>
          <a:xfrm>
            <a:off x="10106781" y="2951274"/>
            <a:ext cx="1269899" cy="338554"/>
          </a:xfrm>
          <a:prstGeom prst="rect">
            <a:avLst/>
          </a:prstGeom>
        </p:spPr>
        <p:txBody>
          <a:bodyPr wrap="none">
            <a:spAutoFit/>
          </a:bodyPr>
          <a:lstStyle/>
          <a:p>
            <a:pPr defTabSz="1219170">
              <a:defRPr/>
            </a:pPr>
            <a:r>
              <a:rPr lang="fr-FR" sz="1600">
                <a:solidFill>
                  <a:srgbClr val="109DB9"/>
                </a:solidFill>
                <a:latin typeface="Bouygues Speak Corpo"/>
              </a:rPr>
              <a:t>WAN / LAN</a:t>
            </a:r>
          </a:p>
        </p:txBody>
      </p:sp>
      <p:sp>
        <p:nvSpPr>
          <p:cNvPr id="59" name="Rectangle 58">
            <a:extLst>
              <a:ext uri="{FF2B5EF4-FFF2-40B4-BE49-F238E27FC236}">
                <a16:creationId xmlns:a16="http://schemas.microsoft.com/office/drawing/2014/main" id="{7DE4D88C-2EB8-41F8-9ACD-AA79B1CEEA9F}"/>
              </a:ext>
            </a:extLst>
          </p:cNvPr>
          <p:cNvSpPr/>
          <p:nvPr/>
        </p:nvSpPr>
        <p:spPr>
          <a:xfrm>
            <a:off x="10488181" y="4397856"/>
            <a:ext cx="1510350" cy="338554"/>
          </a:xfrm>
          <a:prstGeom prst="rect">
            <a:avLst/>
          </a:prstGeom>
        </p:spPr>
        <p:txBody>
          <a:bodyPr wrap="none">
            <a:spAutoFit/>
          </a:bodyPr>
          <a:lstStyle/>
          <a:p>
            <a:pPr defTabSz="1219170">
              <a:defRPr/>
            </a:pPr>
            <a:r>
              <a:rPr lang="fr-FR" sz="1600">
                <a:solidFill>
                  <a:srgbClr val="109DB9"/>
                </a:solidFill>
                <a:latin typeface="Bouygues Speak Corpo"/>
              </a:rPr>
              <a:t>Cloud Access</a:t>
            </a:r>
          </a:p>
        </p:txBody>
      </p:sp>
      <p:pic>
        <p:nvPicPr>
          <p:cNvPr id="64" name="Image 63">
            <a:extLst>
              <a:ext uri="{FF2B5EF4-FFF2-40B4-BE49-F238E27FC236}">
                <a16:creationId xmlns:a16="http://schemas.microsoft.com/office/drawing/2014/main" id="{2C0C6185-4ED4-4F4A-B116-4330AFCB09CA}"/>
              </a:ext>
            </a:extLst>
          </p:cNvPr>
          <p:cNvPicPr>
            <a:picLocks noChangeAspect="1"/>
          </p:cNvPicPr>
          <p:nvPr/>
        </p:nvPicPr>
        <p:blipFill>
          <a:blip r:embed="rId7">
            <a:duotone>
              <a:schemeClr val="accent4">
                <a:shade val="45000"/>
                <a:satMod val="135000"/>
              </a:schemeClr>
              <a:prstClr val="white"/>
            </a:duotone>
          </a:blip>
          <a:stretch>
            <a:fillRect/>
          </a:stretch>
        </p:blipFill>
        <p:spPr>
          <a:xfrm>
            <a:off x="10529039" y="2493172"/>
            <a:ext cx="453952" cy="458101"/>
          </a:xfrm>
          <a:prstGeom prst="rect">
            <a:avLst/>
          </a:prstGeom>
          <a:noFill/>
        </p:spPr>
      </p:pic>
      <p:cxnSp>
        <p:nvCxnSpPr>
          <p:cNvPr id="69" name="Connecteur : en angle 68">
            <a:extLst>
              <a:ext uri="{FF2B5EF4-FFF2-40B4-BE49-F238E27FC236}">
                <a16:creationId xmlns:a16="http://schemas.microsoft.com/office/drawing/2014/main" id="{72D5FD50-8816-42E1-826B-31F3A3679DA3}"/>
              </a:ext>
            </a:extLst>
          </p:cNvPr>
          <p:cNvCxnSpPr>
            <a:cxnSpLocks/>
          </p:cNvCxnSpPr>
          <p:nvPr/>
        </p:nvCxnSpPr>
        <p:spPr>
          <a:xfrm rot="10800000">
            <a:off x="468844" y="2084363"/>
            <a:ext cx="3830853" cy="1000775"/>
          </a:xfrm>
          <a:prstGeom prst="bentConnector3">
            <a:avLst>
              <a:gd name="adj1" fmla="val 100150"/>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81" name="Rectangle 80">
            <a:extLst>
              <a:ext uri="{FF2B5EF4-FFF2-40B4-BE49-F238E27FC236}">
                <a16:creationId xmlns:a16="http://schemas.microsoft.com/office/drawing/2014/main" id="{505664E1-07D7-4270-B163-156E5994B761}"/>
              </a:ext>
            </a:extLst>
          </p:cNvPr>
          <p:cNvSpPr/>
          <p:nvPr/>
        </p:nvSpPr>
        <p:spPr>
          <a:xfrm>
            <a:off x="184782" y="4174262"/>
            <a:ext cx="1875835" cy="584775"/>
          </a:xfrm>
          <a:prstGeom prst="rect">
            <a:avLst/>
          </a:prstGeom>
        </p:spPr>
        <p:txBody>
          <a:bodyPr wrap="none">
            <a:spAutoFit/>
          </a:bodyPr>
          <a:lstStyle/>
          <a:p>
            <a:pPr defTabSz="1219170">
              <a:defRPr/>
            </a:pPr>
            <a:r>
              <a:rPr lang="fr-FR" sz="1600" dirty="0">
                <a:solidFill>
                  <a:srgbClr val="109DB9"/>
                </a:solidFill>
                <a:latin typeface="Bouygues Speak Corpo"/>
              </a:rPr>
              <a:t>Communications</a:t>
            </a:r>
            <a:br>
              <a:rPr lang="fr-FR" sz="1600" dirty="0">
                <a:solidFill>
                  <a:srgbClr val="109DB9"/>
                </a:solidFill>
                <a:latin typeface="Bouygues Speak Corpo"/>
              </a:rPr>
            </a:br>
            <a:r>
              <a:rPr lang="fr-FR" sz="1600" dirty="0">
                <a:solidFill>
                  <a:srgbClr val="109DB9"/>
                </a:solidFill>
                <a:latin typeface="Bouygues Speak Corpo"/>
              </a:rPr>
              <a:t>Entreprises</a:t>
            </a:r>
          </a:p>
        </p:txBody>
      </p:sp>
      <p:sp>
        <p:nvSpPr>
          <p:cNvPr id="90" name="Rectangle 89">
            <a:extLst>
              <a:ext uri="{FF2B5EF4-FFF2-40B4-BE49-F238E27FC236}">
                <a16:creationId xmlns:a16="http://schemas.microsoft.com/office/drawing/2014/main" id="{87C776A1-8F77-4B93-8B4E-6BF20216ED74}"/>
              </a:ext>
            </a:extLst>
          </p:cNvPr>
          <p:cNvSpPr/>
          <p:nvPr/>
        </p:nvSpPr>
        <p:spPr>
          <a:xfrm>
            <a:off x="9318091" y="1181308"/>
            <a:ext cx="1463862" cy="338554"/>
          </a:xfrm>
          <a:prstGeom prst="rect">
            <a:avLst/>
          </a:prstGeom>
        </p:spPr>
        <p:txBody>
          <a:bodyPr wrap="none">
            <a:spAutoFit/>
          </a:bodyPr>
          <a:lstStyle/>
          <a:p>
            <a:pPr defTabSz="1219170">
              <a:defRPr/>
            </a:pPr>
            <a:r>
              <a:rPr lang="fr-FR" sz="1600">
                <a:solidFill>
                  <a:srgbClr val="109DB9"/>
                </a:solidFill>
                <a:latin typeface="Bouygues Speak Corpo"/>
              </a:rPr>
              <a:t>Connectivité</a:t>
            </a:r>
          </a:p>
        </p:txBody>
      </p:sp>
      <p:sp>
        <p:nvSpPr>
          <p:cNvPr id="92" name="Rectangle 91">
            <a:extLst>
              <a:ext uri="{FF2B5EF4-FFF2-40B4-BE49-F238E27FC236}">
                <a16:creationId xmlns:a16="http://schemas.microsoft.com/office/drawing/2014/main" id="{154EE79D-7ABB-4A90-BFD8-F6749D4AE513}"/>
              </a:ext>
            </a:extLst>
          </p:cNvPr>
          <p:cNvSpPr/>
          <p:nvPr/>
        </p:nvSpPr>
        <p:spPr>
          <a:xfrm>
            <a:off x="22323" y="1608576"/>
            <a:ext cx="1021433" cy="338554"/>
          </a:xfrm>
          <a:prstGeom prst="rect">
            <a:avLst/>
          </a:prstGeom>
        </p:spPr>
        <p:txBody>
          <a:bodyPr wrap="none">
            <a:spAutoFit/>
          </a:bodyPr>
          <a:lstStyle/>
          <a:p>
            <a:pPr defTabSz="1219170">
              <a:defRPr/>
            </a:pPr>
            <a:r>
              <a:rPr lang="fr-FR" sz="1600">
                <a:solidFill>
                  <a:srgbClr val="109DB9"/>
                </a:solidFill>
                <a:latin typeface="Bouygues Speak Corpo"/>
              </a:rPr>
              <a:t>Sécurité</a:t>
            </a:r>
          </a:p>
        </p:txBody>
      </p:sp>
      <p:sp>
        <p:nvSpPr>
          <p:cNvPr id="98" name="ZoneTexte 97">
            <a:extLst>
              <a:ext uri="{FF2B5EF4-FFF2-40B4-BE49-F238E27FC236}">
                <a16:creationId xmlns:a16="http://schemas.microsoft.com/office/drawing/2014/main" id="{15D89B8E-C671-4294-B4F0-0903943247E9}"/>
              </a:ext>
            </a:extLst>
          </p:cNvPr>
          <p:cNvSpPr txBox="1"/>
          <p:nvPr/>
        </p:nvSpPr>
        <p:spPr>
          <a:xfrm>
            <a:off x="7003923" y="1594668"/>
            <a:ext cx="2706190" cy="502573"/>
          </a:xfrm>
          <a:prstGeom prst="rect">
            <a:avLst/>
          </a:prstGeom>
          <a:noFill/>
        </p:spPr>
        <p:txBody>
          <a:bodyPr wrap="none" rtlCol="0">
            <a:spAutoFit/>
          </a:bodyPr>
          <a:lstStyle/>
          <a:p>
            <a:pPr defTabSz="1219170">
              <a:defRPr/>
            </a:pPr>
            <a:r>
              <a:rPr lang="fr-FR" sz="1333" dirty="0">
                <a:solidFill>
                  <a:schemeClr val="bg1"/>
                </a:solidFill>
                <a:latin typeface="Bouygues Read"/>
              </a:rPr>
              <a:t>Accès Fibre dédiée ou mutualisé</a:t>
            </a:r>
          </a:p>
          <a:p>
            <a:pPr defTabSz="1219170">
              <a:defRPr/>
            </a:pPr>
            <a:endParaRPr lang="fr-FR" sz="1333" dirty="0">
              <a:solidFill>
                <a:schemeClr val="bg1"/>
              </a:solidFill>
              <a:latin typeface="Bouygues Read"/>
            </a:endParaRPr>
          </a:p>
        </p:txBody>
      </p:sp>
      <p:sp>
        <p:nvSpPr>
          <p:cNvPr id="101" name="ZoneTexte 100">
            <a:extLst>
              <a:ext uri="{FF2B5EF4-FFF2-40B4-BE49-F238E27FC236}">
                <a16:creationId xmlns:a16="http://schemas.microsoft.com/office/drawing/2014/main" id="{E5D1F12A-F852-45B0-9F8E-9D7A45138872}"/>
              </a:ext>
            </a:extLst>
          </p:cNvPr>
          <p:cNvSpPr txBox="1"/>
          <p:nvPr/>
        </p:nvSpPr>
        <p:spPr>
          <a:xfrm>
            <a:off x="7497995" y="3109330"/>
            <a:ext cx="1422184" cy="297454"/>
          </a:xfrm>
          <a:prstGeom prst="rect">
            <a:avLst/>
          </a:prstGeom>
          <a:noFill/>
        </p:spPr>
        <p:txBody>
          <a:bodyPr wrap="none" rtlCol="0">
            <a:spAutoFit/>
          </a:bodyPr>
          <a:lstStyle/>
          <a:p>
            <a:pPr defTabSz="1219170">
              <a:defRPr/>
            </a:pPr>
            <a:r>
              <a:rPr lang="fr-FR" sz="1333" dirty="0" err="1">
                <a:solidFill>
                  <a:prstClr val="white"/>
                </a:solidFill>
                <a:latin typeface="Bouygues Read"/>
              </a:rPr>
              <a:t>SDWan</a:t>
            </a:r>
            <a:r>
              <a:rPr lang="fr-FR" sz="1333" dirty="0">
                <a:solidFill>
                  <a:prstClr val="white"/>
                </a:solidFill>
                <a:latin typeface="Bouygues Read"/>
              </a:rPr>
              <a:t> - </a:t>
            </a:r>
            <a:r>
              <a:rPr lang="fr-FR" sz="1333" dirty="0" err="1">
                <a:solidFill>
                  <a:prstClr val="white"/>
                </a:solidFill>
                <a:latin typeface="Bouygues Read"/>
              </a:rPr>
              <a:t>SDLan</a:t>
            </a:r>
            <a:endParaRPr lang="fr-FR" sz="1333" dirty="0">
              <a:solidFill>
                <a:prstClr val="white"/>
              </a:solidFill>
              <a:latin typeface="Bouygues Read"/>
            </a:endParaRPr>
          </a:p>
        </p:txBody>
      </p:sp>
      <p:sp>
        <p:nvSpPr>
          <p:cNvPr id="102" name="ZoneTexte 101">
            <a:extLst>
              <a:ext uri="{FF2B5EF4-FFF2-40B4-BE49-F238E27FC236}">
                <a16:creationId xmlns:a16="http://schemas.microsoft.com/office/drawing/2014/main" id="{8C6D78A6-EBE9-49A2-9A79-7F0F2FA88884}"/>
              </a:ext>
            </a:extLst>
          </p:cNvPr>
          <p:cNvSpPr txBox="1"/>
          <p:nvPr/>
        </p:nvSpPr>
        <p:spPr>
          <a:xfrm>
            <a:off x="7446399" y="2844530"/>
            <a:ext cx="1641796" cy="297454"/>
          </a:xfrm>
          <a:prstGeom prst="rect">
            <a:avLst/>
          </a:prstGeom>
          <a:noFill/>
        </p:spPr>
        <p:txBody>
          <a:bodyPr wrap="none" rtlCol="0">
            <a:spAutoFit/>
          </a:bodyPr>
          <a:lstStyle/>
          <a:p>
            <a:pPr defTabSz="1219170">
              <a:defRPr/>
            </a:pPr>
            <a:r>
              <a:rPr lang="fr-FR" sz="1333" dirty="0">
                <a:solidFill>
                  <a:prstClr val="white"/>
                </a:solidFill>
                <a:latin typeface="Bouygues Read"/>
              </a:rPr>
              <a:t>Ethernet – Lan2lan</a:t>
            </a:r>
          </a:p>
        </p:txBody>
      </p:sp>
      <p:sp>
        <p:nvSpPr>
          <p:cNvPr id="103" name="ZoneTexte 102">
            <a:extLst>
              <a:ext uri="{FF2B5EF4-FFF2-40B4-BE49-F238E27FC236}">
                <a16:creationId xmlns:a16="http://schemas.microsoft.com/office/drawing/2014/main" id="{8CF66F51-7151-4162-8E35-4F39F9A91879}"/>
              </a:ext>
            </a:extLst>
          </p:cNvPr>
          <p:cNvSpPr txBox="1"/>
          <p:nvPr/>
        </p:nvSpPr>
        <p:spPr>
          <a:xfrm>
            <a:off x="7443785" y="2574184"/>
            <a:ext cx="1026243" cy="297454"/>
          </a:xfrm>
          <a:prstGeom prst="rect">
            <a:avLst/>
          </a:prstGeom>
          <a:noFill/>
        </p:spPr>
        <p:txBody>
          <a:bodyPr wrap="none" rtlCol="0">
            <a:spAutoFit/>
          </a:bodyPr>
          <a:lstStyle/>
          <a:p>
            <a:pPr defTabSz="1219170">
              <a:defRPr/>
            </a:pPr>
            <a:r>
              <a:rPr lang="fr-FR" sz="1333" dirty="0">
                <a:solidFill>
                  <a:prstClr val="white"/>
                </a:solidFill>
                <a:latin typeface="Bouygues Read"/>
              </a:rPr>
              <a:t>VPN MPLS</a:t>
            </a:r>
          </a:p>
        </p:txBody>
      </p:sp>
      <p:sp>
        <p:nvSpPr>
          <p:cNvPr id="108" name="ZoneTexte 107">
            <a:extLst>
              <a:ext uri="{FF2B5EF4-FFF2-40B4-BE49-F238E27FC236}">
                <a16:creationId xmlns:a16="http://schemas.microsoft.com/office/drawing/2014/main" id="{F253F60E-1B26-4449-8246-797F27D34DED}"/>
              </a:ext>
            </a:extLst>
          </p:cNvPr>
          <p:cNvSpPr txBox="1"/>
          <p:nvPr/>
        </p:nvSpPr>
        <p:spPr>
          <a:xfrm>
            <a:off x="7863436" y="4266077"/>
            <a:ext cx="2592376" cy="1117935"/>
          </a:xfrm>
          <a:prstGeom prst="rect">
            <a:avLst/>
          </a:prstGeom>
          <a:noFill/>
        </p:spPr>
        <p:txBody>
          <a:bodyPr wrap="none" rtlCol="0">
            <a:spAutoFit/>
          </a:bodyPr>
          <a:lstStyle/>
          <a:p>
            <a:pPr defTabSz="1219170">
              <a:defRPr/>
            </a:pPr>
            <a:r>
              <a:rPr lang="fr-FR" sz="1333" dirty="0">
                <a:solidFill>
                  <a:prstClr val="white"/>
                </a:solidFill>
                <a:latin typeface="Bouygues Read"/>
              </a:rPr>
              <a:t>       Hébergement Cloud privé</a:t>
            </a:r>
          </a:p>
          <a:p>
            <a:pPr defTabSz="1219170">
              <a:defRPr/>
            </a:pPr>
            <a:r>
              <a:rPr lang="fr-FR" sz="1333" dirty="0">
                <a:solidFill>
                  <a:prstClr val="white"/>
                </a:solidFill>
                <a:latin typeface="Bouygues Read"/>
              </a:rPr>
              <a:t>       Hébergement en France</a:t>
            </a:r>
          </a:p>
          <a:p>
            <a:pPr defTabSz="1219170">
              <a:defRPr/>
            </a:pPr>
            <a:r>
              <a:rPr lang="fr-FR" sz="1333" dirty="0">
                <a:solidFill>
                  <a:prstClr val="white"/>
                </a:solidFill>
                <a:latin typeface="Bouygues Read"/>
              </a:rPr>
              <a:t>       Sauvegarde et </a:t>
            </a:r>
            <a:r>
              <a:rPr lang="fr-FR" sz="1333" dirty="0" err="1">
                <a:solidFill>
                  <a:prstClr val="white"/>
                </a:solidFill>
                <a:latin typeface="Bouygues Read"/>
              </a:rPr>
              <a:t>recuperation</a:t>
            </a:r>
            <a:endParaRPr lang="fr-FR" sz="1333" dirty="0">
              <a:solidFill>
                <a:prstClr val="white"/>
              </a:solidFill>
              <a:latin typeface="Bouygues Read"/>
            </a:endParaRPr>
          </a:p>
          <a:p>
            <a:pPr defTabSz="1219170">
              <a:defRPr/>
            </a:pPr>
            <a:r>
              <a:rPr lang="fr-FR" sz="1333" dirty="0">
                <a:solidFill>
                  <a:prstClr val="white"/>
                </a:solidFill>
                <a:latin typeface="Bouygues Read"/>
              </a:rPr>
              <a:t>       </a:t>
            </a:r>
            <a:r>
              <a:rPr lang="fr-FR" sz="1333" dirty="0" err="1">
                <a:solidFill>
                  <a:prstClr val="white"/>
                </a:solidFill>
                <a:latin typeface="Bouygues Read"/>
              </a:rPr>
              <a:t>BaaS</a:t>
            </a:r>
            <a:r>
              <a:rPr lang="fr-FR" sz="1333" dirty="0">
                <a:solidFill>
                  <a:prstClr val="white"/>
                </a:solidFill>
                <a:latin typeface="Bouygues Read"/>
              </a:rPr>
              <a:t> </a:t>
            </a:r>
          </a:p>
          <a:p>
            <a:pPr defTabSz="1219170">
              <a:defRPr/>
            </a:pPr>
            <a:endParaRPr lang="fr-FR" sz="1333" dirty="0">
              <a:solidFill>
                <a:prstClr val="white"/>
              </a:solidFill>
              <a:latin typeface="Bouygues Read"/>
            </a:endParaRPr>
          </a:p>
        </p:txBody>
      </p:sp>
      <p:sp>
        <p:nvSpPr>
          <p:cNvPr id="112" name="ZoneTexte 111">
            <a:extLst>
              <a:ext uri="{FF2B5EF4-FFF2-40B4-BE49-F238E27FC236}">
                <a16:creationId xmlns:a16="http://schemas.microsoft.com/office/drawing/2014/main" id="{47B9D26D-FB66-47FA-92BF-C182F6A8172D}"/>
              </a:ext>
            </a:extLst>
          </p:cNvPr>
          <p:cNvSpPr txBox="1"/>
          <p:nvPr/>
        </p:nvSpPr>
        <p:spPr>
          <a:xfrm>
            <a:off x="2170498" y="3213726"/>
            <a:ext cx="3201589" cy="1588192"/>
          </a:xfrm>
          <a:prstGeom prst="rect">
            <a:avLst/>
          </a:prstGeom>
          <a:noFill/>
        </p:spPr>
        <p:txBody>
          <a:bodyPr wrap="square" rtlCol="0">
            <a:spAutoFit/>
          </a:bodyPr>
          <a:lstStyle/>
          <a:p>
            <a:pPr defTabSz="1219170">
              <a:lnSpc>
                <a:spcPct val="150000"/>
              </a:lnSpc>
              <a:defRPr/>
            </a:pPr>
            <a:r>
              <a:rPr lang="fr-FR" sz="1333" dirty="0">
                <a:solidFill>
                  <a:schemeClr val="bg1"/>
                </a:solidFill>
                <a:latin typeface="Bouygues Read"/>
              </a:rPr>
              <a:t>Raccordé au PABX(</a:t>
            </a:r>
            <a:r>
              <a:rPr lang="fr-FR" sz="1333" dirty="0" err="1">
                <a:solidFill>
                  <a:schemeClr val="bg1"/>
                </a:solidFill>
                <a:latin typeface="Bouygues Read"/>
              </a:rPr>
              <a:t>Trunk</a:t>
            </a:r>
            <a:r>
              <a:rPr lang="fr-FR" sz="1333" dirty="0">
                <a:solidFill>
                  <a:schemeClr val="bg1"/>
                </a:solidFill>
                <a:latin typeface="Bouygues Read"/>
              </a:rPr>
              <a:t> SIP)</a:t>
            </a:r>
          </a:p>
          <a:p>
            <a:pPr defTabSz="1219170">
              <a:lnSpc>
                <a:spcPct val="150000"/>
              </a:lnSpc>
              <a:defRPr/>
            </a:pPr>
            <a:r>
              <a:rPr lang="fr-FR" sz="1333" dirty="0">
                <a:solidFill>
                  <a:schemeClr val="bg1"/>
                </a:solidFill>
                <a:latin typeface="Bouygues Read"/>
              </a:rPr>
              <a:t>Compatible  Teams et 3CX </a:t>
            </a:r>
          </a:p>
          <a:p>
            <a:pPr defTabSz="1219170">
              <a:lnSpc>
                <a:spcPct val="150000"/>
              </a:lnSpc>
              <a:defRPr/>
            </a:pPr>
            <a:r>
              <a:rPr lang="fr-FR" sz="1333" dirty="0">
                <a:solidFill>
                  <a:schemeClr val="bg1"/>
                </a:solidFill>
                <a:latin typeface="Bouygues Read"/>
              </a:rPr>
              <a:t>Dans le Cloud (</a:t>
            </a:r>
            <a:r>
              <a:rPr lang="fr-FR" sz="1333" dirty="0" err="1">
                <a:solidFill>
                  <a:schemeClr val="bg1"/>
                </a:solidFill>
                <a:latin typeface="Bouygues Read"/>
              </a:rPr>
              <a:t>Centrex</a:t>
            </a:r>
            <a:r>
              <a:rPr lang="fr-FR" sz="1333" dirty="0">
                <a:solidFill>
                  <a:schemeClr val="bg1"/>
                </a:solidFill>
                <a:latin typeface="Bouygues Read"/>
              </a:rPr>
              <a:t> &amp; </a:t>
            </a:r>
            <a:r>
              <a:rPr lang="fr-FR" sz="1333" dirty="0" err="1">
                <a:solidFill>
                  <a:schemeClr val="bg1"/>
                </a:solidFill>
                <a:latin typeface="Bouygues Read"/>
              </a:rPr>
              <a:t>UCaaS</a:t>
            </a:r>
            <a:r>
              <a:rPr lang="fr-FR" sz="1333" dirty="0">
                <a:solidFill>
                  <a:schemeClr val="bg1"/>
                </a:solidFill>
                <a:latin typeface="Bouygues Read"/>
              </a:rPr>
              <a:t>)</a:t>
            </a:r>
          </a:p>
          <a:p>
            <a:pPr defTabSz="1219170">
              <a:lnSpc>
                <a:spcPct val="150000"/>
              </a:lnSpc>
              <a:defRPr/>
            </a:pPr>
            <a:r>
              <a:rPr lang="fr-FR" sz="1333" dirty="0">
                <a:solidFill>
                  <a:schemeClr val="bg1"/>
                </a:solidFill>
                <a:latin typeface="Bouygues Read"/>
              </a:rPr>
              <a:t>Box Entreprise Tout-en-Un</a:t>
            </a:r>
          </a:p>
          <a:p>
            <a:pPr defTabSz="1219170">
              <a:lnSpc>
                <a:spcPct val="150000"/>
              </a:lnSpc>
              <a:defRPr/>
            </a:pPr>
            <a:r>
              <a:rPr lang="fr-FR" sz="1333" dirty="0">
                <a:solidFill>
                  <a:schemeClr val="bg1"/>
                </a:solidFill>
                <a:latin typeface="Bouygues Read"/>
              </a:rPr>
              <a:t>Visio Conférence et Visio Assistance      </a:t>
            </a:r>
          </a:p>
        </p:txBody>
      </p:sp>
      <p:sp>
        <p:nvSpPr>
          <p:cNvPr id="118" name="ZoneTexte 117">
            <a:extLst>
              <a:ext uri="{FF2B5EF4-FFF2-40B4-BE49-F238E27FC236}">
                <a16:creationId xmlns:a16="http://schemas.microsoft.com/office/drawing/2014/main" id="{5B7F8E32-A448-4FFE-B7F4-99BE3D8C8A3F}"/>
              </a:ext>
            </a:extLst>
          </p:cNvPr>
          <p:cNvSpPr txBox="1"/>
          <p:nvPr/>
        </p:nvSpPr>
        <p:spPr>
          <a:xfrm>
            <a:off x="670142" y="2097530"/>
            <a:ext cx="1527982" cy="297454"/>
          </a:xfrm>
          <a:prstGeom prst="rect">
            <a:avLst/>
          </a:prstGeom>
          <a:noFill/>
        </p:spPr>
        <p:txBody>
          <a:bodyPr wrap="none" rtlCol="0">
            <a:spAutoFit/>
          </a:bodyPr>
          <a:lstStyle/>
          <a:p>
            <a:pPr defTabSz="1219170">
              <a:defRPr/>
            </a:pPr>
            <a:r>
              <a:rPr lang="fr-FR" sz="1333" dirty="0">
                <a:solidFill>
                  <a:prstClr val="white"/>
                </a:solidFill>
                <a:latin typeface="Bouygues Read"/>
              </a:rPr>
              <a:t>Internet Sécurisé</a:t>
            </a:r>
          </a:p>
        </p:txBody>
      </p:sp>
      <p:sp>
        <p:nvSpPr>
          <p:cNvPr id="120" name="ZoneTexte 119">
            <a:extLst>
              <a:ext uri="{FF2B5EF4-FFF2-40B4-BE49-F238E27FC236}">
                <a16:creationId xmlns:a16="http://schemas.microsoft.com/office/drawing/2014/main" id="{59FA88C3-ECF1-4F75-A5CE-BFEA7B4491F8}"/>
              </a:ext>
            </a:extLst>
          </p:cNvPr>
          <p:cNvSpPr txBox="1"/>
          <p:nvPr/>
        </p:nvSpPr>
        <p:spPr>
          <a:xfrm>
            <a:off x="668809" y="2325092"/>
            <a:ext cx="1003801" cy="297454"/>
          </a:xfrm>
          <a:prstGeom prst="rect">
            <a:avLst/>
          </a:prstGeom>
          <a:noFill/>
        </p:spPr>
        <p:txBody>
          <a:bodyPr wrap="none" rtlCol="0">
            <a:spAutoFit/>
          </a:bodyPr>
          <a:lstStyle/>
          <a:p>
            <a:pPr defTabSz="1219170">
              <a:defRPr/>
            </a:pPr>
            <a:r>
              <a:rPr lang="fr-FR" sz="1333" dirty="0">
                <a:solidFill>
                  <a:prstClr val="white"/>
                </a:solidFill>
                <a:latin typeface="Bouygues Read"/>
              </a:rPr>
              <a:t>Anti DDOS</a:t>
            </a:r>
          </a:p>
        </p:txBody>
      </p:sp>
      <p:cxnSp>
        <p:nvCxnSpPr>
          <p:cNvPr id="105" name="Connecteur : en angle 104">
            <a:extLst>
              <a:ext uri="{FF2B5EF4-FFF2-40B4-BE49-F238E27FC236}">
                <a16:creationId xmlns:a16="http://schemas.microsoft.com/office/drawing/2014/main" id="{B5FAAF8C-16F6-402F-863B-811930BD2EB6}"/>
              </a:ext>
            </a:extLst>
          </p:cNvPr>
          <p:cNvCxnSpPr>
            <a:cxnSpLocks/>
          </p:cNvCxnSpPr>
          <p:nvPr/>
        </p:nvCxnSpPr>
        <p:spPr>
          <a:xfrm flipV="1">
            <a:off x="7003923" y="1661347"/>
            <a:ext cx="3067391" cy="801507"/>
          </a:xfrm>
          <a:prstGeom prst="bentConnector3">
            <a:avLst>
              <a:gd name="adj1" fmla="val 100448"/>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36" name="Connecteur : en angle 135">
            <a:extLst>
              <a:ext uri="{FF2B5EF4-FFF2-40B4-BE49-F238E27FC236}">
                <a16:creationId xmlns:a16="http://schemas.microsoft.com/office/drawing/2014/main" id="{B7FBA0E3-0E1F-4038-9DD6-F85BB17A6568}"/>
              </a:ext>
            </a:extLst>
          </p:cNvPr>
          <p:cNvCxnSpPr>
            <a:cxnSpLocks/>
            <a:endCxn id="52" idx="2"/>
          </p:cNvCxnSpPr>
          <p:nvPr/>
        </p:nvCxnSpPr>
        <p:spPr>
          <a:xfrm flipV="1">
            <a:off x="7595065" y="3289828"/>
            <a:ext cx="3146666" cy="672854"/>
          </a:xfrm>
          <a:prstGeom prst="bentConnector2">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37" name="Connecteur : en angle 136">
            <a:extLst>
              <a:ext uri="{FF2B5EF4-FFF2-40B4-BE49-F238E27FC236}">
                <a16:creationId xmlns:a16="http://schemas.microsoft.com/office/drawing/2014/main" id="{B789C2F4-B0C4-4665-B7EB-8DEB5D4DCF23}"/>
              </a:ext>
            </a:extLst>
          </p:cNvPr>
          <p:cNvCxnSpPr>
            <a:cxnSpLocks/>
          </p:cNvCxnSpPr>
          <p:nvPr/>
        </p:nvCxnSpPr>
        <p:spPr>
          <a:xfrm flipV="1">
            <a:off x="6940547" y="4858863"/>
            <a:ext cx="3869864" cy="454556"/>
          </a:xfrm>
          <a:prstGeom prst="bentConnector3">
            <a:avLst>
              <a:gd name="adj1" fmla="val 100085"/>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pic>
        <p:nvPicPr>
          <p:cNvPr id="138" name="Image 137">
            <a:extLst>
              <a:ext uri="{FF2B5EF4-FFF2-40B4-BE49-F238E27FC236}">
                <a16:creationId xmlns:a16="http://schemas.microsoft.com/office/drawing/2014/main" id="{C2E53815-13CD-4585-B481-6ED72A241BCF}"/>
              </a:ext>
            </a:extLst>
          </p:cNvPr>
          <p:cNvPicPr>
            <a:picLocks noChangeAspect="1"/>
          </p:cNvPicPr>
          <p:nvPr/>
        </p:nvPicPr>
        <p:blipFill>
          <a:blip r:embed="rId8"/>
          <a:stretch>
            <a:fillRect/>
          </a:stretch>
        </p:blipFill>
        <p:spPr>
          <a:xfrm>
            <a:off x="1960095" y="5830763"/>
            <a:ext cx="416216" cy="442559"/>
          </a:xfrm>
          <a:prstGeom prst="rect">
            <a:avLst/>
          </a:prstGeom>
        </p:spPr>
      </p:pic>
      <p:sp>
        <p:nvSpPr>
          <p:cNvPr id="139" name="Rectangle 138">
            <a:extLst>
              <a:ext uri="{FF2B5EF4-FFF2-40B4-BE49-F238E27FC236}">
                <a16:creationId xmlns:a16="http://schemas.microsoft.com/office/drawing/2014/main" id="{97A8D8E2-D7AF-4A8E-866C-B730E5D653EE}"/>
              </a:ext>
            </a:extLst>
          </p:cNvPr>
          <p:cNvSpPr/>
          <p:nvPr/>
        </p:nvSpPr>
        <p:spPr>
          <a:xfrm>
            <a:off x="1280806" y="6228020"/>
            <a:ext cx="1584088" cy="338554"/>
          </a:xfrm>
          <a:prstGeom prst="rect">
            <a:avLst/>
          </a:prstGeom>
        </p:spPr>
        <p:txBody>
          <a:bodyPr wrap="none">
            <a:spAutoFit/>
          </a:bodyPr>
          <a:lstStyle/>
          <a:p>
            <a:pPr defTabSz="1219170">
              <a:defRPr/>
            </a:pPr>
            <a:r>
              <a:rPr lang="fr-FR" sz="1600">
                <a:solidFill>
                  <a:srgbClr val="109DB9"/>
                </a:solidFill>
                <a:latin typeface="Bouygues Speak Corpo"/>
              </a:rPr>
              <a:t>Services </a:t>
            </a:r>
            <a:r>
              <a:rPr lang="fr-FR" sz="1600" err="1">
                <a:solidFill>
                  <a:srgbClr val="109DB9"/>
                </a:solidFill>
                <a:latin typeface="Bouygues Speak Corpo"/>
              </a:rPr>
              <a:t>Build</a:t>
            </a:r>
            <a:endParaRPr lang="fr-FR" sz="1600">
              <a:solidFill>
                <a:srgbClr val="109DB9"/>
              </a:solidFill>
              <a:latin typeface="Bouygues Speak Corpo"/>
            </a:endParaRPr>
          </a:p>
        </p:txBody>
      </p:sp>
      <p:cxnSp>
        <p:nvCxnSpPr>
          <p:cNvPr id="140" name="Connecteur : en angle 139">
            <a:extLst>
              <a:ext uri="{FF2B5EF4-FFF2-40B4-BE49-F238E27FC236}">
                <a16:creationId xmlns:a16="http://schemas.microsoft.com/office/drawing/2014/main" id="{39566C81-BCDD-4436-9532-C5E268A4C56F}"/>
              </a:ext>
            </a:extLst>
          </p:cNvPr>
          <p:cNvCxnSpPr>
            <a:cxnSpLocks/>
          </p:cNvCxnSpPr>
          <p:nvPr/>
        </p:nvCxnSpPr>
        <p:spPr>
          <a:xfrm rot="10800000" flipV="1">
            <a:off x="2884818" y="5600486"/>
            <a:ext cx="2993009" cy="851061"/>
          </a:xfrm>
          <a:prstGeom prst="bentConnector3">
            <a:avLst>
              <a:gd name="adj1" fmla="val -301"/>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41" name="Connecteur : en angle 140">
            <a:extLst>
              <a:ext uri="{FF2B5EF4-FFF2-40B4-BE49-F238E27FC236}">
                <a16:creationId xmlns:a16="http://schemas.microsoft.com/office/drawing/2014/main" id="{6A23AA45-2021-4B9D-9945-8BBD4C17DD6B}"/>
              </a:ext>
            </a:extLst>
          </p:cNvPr>
          <p:cNvCxnSpPr>
            <a:cxnSpLocks/>
          </p:cNvCxnSpPr>
          <p:nvPr/>
        </p:nvCxnSpPr>
        <p:spPr>
          <a:xfrm>
            <a:off x="5896226" y="5600486"/>
            <a:ext cx="3637719" cy="851063"/>
          </a:xfrm>
          <a:prstGeom prst="bentConnector3">
            <a:avLst>
              <a:gd name="adj1" fmla="val -781"/>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148" name="ZoneTexte 147">
            <a:extLst>
              <a:ext uri="{FF2B5EF4-FFF2-40B4-BE49-F238E27FC236}">
                <a16:creationId xmlns:a16="http://schemas.microsoft.com/office/drawing/2014/main" id="{AEDCA644-8458-47F3-BF70-9BBE3A6AF8B6}"/>
              </a:ext>
            </a:extLst>
          </p:cNvPr>
          <p:cNvSpPr txBox="1"/>
          <p:nvPr/>
        </p:nvSpPr>
        <p:spPr>
          <a:xfrm>
            <a:off x="6887919" y="5887894"/>
            <a:ext cx="3262272" cy="297454"/>
          </a:xfrm>
          <a:prstGeom prst="rect">
            <a:avLst/>
          </a:prstGeom>
          <a:noFill/>
        </p:spPr>
        <p:txBody>
          <a:bodyPr wrap="square">
            <a:spAutoFit/>
          </a:bodyPr>
          <a:lstStyle/>
          <a:p>
            <a:r>
              <a:rPr lang="fr-FR" sz="1333" dirty="0">
                <a:solidFill>
                  <a:schemeClr val="bg1"/>
                </a:solidFill>
              </a:rPr>
              <a:t>Service Technique basé à </a:t>
            </a:r>
          </a:p>
        </p:txBody>
      </p:sp>
      <p:sp>
        <p:nvSpPr>
          <p:cNvPr id="149" name="ZoneTexte 148">
            <a:extLst>
              <a:ext uri="{FF2B5EF4-FFF2-40B4-BE49-F238E27FC236}">
                <a16:creationId xmlns:a16="http://schemas.microsoft.com/office/drawing/2014/main" id="{1D0E289D-6335-487F-8995-9F8920C5CFE2}"/>
              </a:ext>
            </a:extLst>
          </p:cNvPr>
          <p:cNvSpPr txBox="1"/>
          <p:nvPr/>
        </p:nvSpPr>
        <p:spPr>
          <a:xfrm>
            <a:off x="2896252" y="6082675"/>
            <a:ext cx="1732289" cy="297454"/>
          </a:xfrm>
          <a:prstGeom prst="rect">
            <a:avLst/>
          </a:prstGeom>
          <a:noFill/>
        </p:spPr>
        <p:txBody>
          <a:bodyPr wrap="square">
            <a:spAutoFit/>
          </a:bodyPr>
          <a:lstStyle/>
          <a:p>
            <a:r>
              <a:rPr lang="fr-FR" sz="1333" dirty="0">
                <a:solidFill>
                  <a:schemeClr val="bg1"/>
                </a:solidFill>
              </a:rPr>
              <a:t>Formation</a:t>
            </a:r>
          </a:p>
        </p:txBody>
      </p:sp>
      <p:sp>
        <p:nvSpPr>
          <p:cNvPr id="151" name="ZoneTexte 150">
            <a:extLst>
              <a:ext uri="{FF2B5EF4-FFF2-40B4-BE49-F238E27FC236}">
                <a16:creationId xmlns:a16="http://schemas.microsoft.com/office/drawing/2014/main" id="{A16848F1-9B70-440F-AD55-1C33E77166AC}"/>
              </a:ext>
            </a:extLst>
          </p:cNvPr>
          <p:cNvSpPr txBox="1"/>
          <p:nvPr/>
        </p:nvSpPr>
        <p:spPr>
          <a:xfrm>
            <a:off x="2761552" y="5096468"/>
            <a:ext cx="2847509" cy="297454"/>
          </a:xfrm>
          <a:prstGeom prst="rect">
            <a:avLst/>
          </a:prstGeom>
          <a:noFill/>
        </p:spPr>
        <p:txBody>
          <a:bodyPr wrap="square">
            <a:spAutoFit/>
          </a:bodyPr>
          <a:lstStyle/>
          <a:p>
            <a:r>
              <a:rPr lang="fr-FR" sz="1333" dirty="0">
                <a:solidFill>
                  <a:schemeClr val="bg1"/>
                </a:solidFill>
              </a:rPr>
              <a:t>Chef de projets basés à </a:t>
            </a:r>
          </a:p>
        </p:txBody>
      </p:sp>
      <p:sp>
        <p:nvSpPr>
          <p:cNvPr id="169" name="ZoneTexte 168">
            <a:extLst>
              <a:ext uri="{FF2B5EF4-FFF2-40B4-BE49-F238E27FC236}">
                <a16:creationId xmlns:a16="http://schemas.microsoft.com/office/drawing/2014/main" id="{D65E9F1F-7315-4929-A4BD-F6FF063E2D80}"/>
              </a:ext>
            </a:extLst>
          </p:cNvPr>
          <p:cNvSpPr txBox="1"/>
          <p:nvPr/>
        </p:nvSpPr>
        <p:spPr>
          <a:xfrm>
            <a:off x="6840507" y="6129774"/>
            <a:ext cx="3515639" cy="297454"/>
          </a:xfrm>
          <a:prstGeom prst="rect">
            <a:avLst/>
          </a:prstGeom>
          <a:noFill/>
        </p:spPr>
        <p:txBody>
          <a:bodyPr wrap="square">
            <a:spAutoFit/>
          </a:bodyPr>
          <a:lstStyle/>
          <a:p>
            <a:r>
              <a:rPr lang="fr-FR" sz="1333" dirty="0">
                <a:solidFill>
                  <a:schemeClr val="bg1"/>
                </a:solidFill>
              </a:rPr>
              <a:t>Services Managés</a:t>
            </a:r>
          </a:p>
        </p:txBody>
      </p:sp>
      <p:pic>
        <p:nvPicPr>
          <p:cNvPr id="170" name="Image 169">
            <a:extLst>
              <a:ext uri="{FF2B5EF4-FFF2-40B4-BE49-F238E27FC236}">
                <a16:creationId xmlns:a16="http://schemas.microsoft.com/office/drawing/2014/main" id="{C6C07F89-5BCE-412B-9E31-0A5FF577A017}"/>
              </a:ext>
            </a:extLst>
          </p:cNvPr>
          <p:cNvPicPr>
            <a:picLocks noChangeAspect="1"/>
          </p:cNvPicPr>
          <p:nvPr/>
        </p:nvPicPr>
        <p:blipFill>
          <a:blip r:embed="rId9"/>
          <a:stretch>
            <a:fillRect/>
          </a:stretch>
        </p:blipFill>
        <p:spPr>
          <a:xfrm>
            <a:off x="9878713" y="5808979"/>
            <a:ext cx="584220" cy="454072"/>
          </a:xfrm>
          <a:prstGeom prst="rect">
            <a:avLst/>
          </a:prstGeom>
        </p:spPr>
      </p:pic>
      <p:sp>
        <p:nvSpPr>
          <p:cNvPr id="171" name="Rectangle 170">
            <a:extLst>
              <a:ext uri="{FF2B5EF4-FFF2-40B4-BE49-F238E27FC236}">
                <a16:creationId xmlns:a16="http://schemas.microsoft.com/office/drawing/2014/main" id="{7D17D728-A160-4024-8792-0011CEABBE4E}"/>
              </a:ext>
            </a:extLst>
          </p:cNvPr>
          <p:cNvSpPr/>
          <p:nvPr/>
        </p:nvSpPr>
        <p:spPr>
          <a:xfrm>
            <a:off x="9611399" y="6236564"/>
            <a:ext cx="1463862" cy="338554"/>
          </a:xfrm>
          <a:prstGeom prst="rect">
            <a:avLst/>
          </a:prstGeom>
        </p:spPr>
        <p:txBody>
          <a:bodyPr wrap="none">
            <a:spAutoFit/>
          </a:bodyPr>
          <a:lstStyle/>
          <a:p>
            <a:pPr defTabSz="1219170">
              <a:defRPr/>
            </a:pPr>
            <a:r>
              <a:rPr lang="fr-FR" sz="1600" dirty="0">
                <a:solidFill>
                  <a:srgbClr val="109DB9"/>
                </a:solidFill>
                <a:latin typeface="Bouygues Speak Corpo"/>
              </a:rPr>
              <a:t>Services Run</a:t>
            </a:r>
          </a:p>
        </p:txBody>
      </p:sp>
      <p:sp>
        <p:nvSpPr>
          <p:cNvPr id="174" name="ZoneTexte 173">
            <a:extLst>
              <a:ext uri="{FF2B5EF4-FFF2-40B4-BE49-F238E27FC236}">
                <a16:creationId xmlns:a16="http://schemas.microsoft.com/office/drawing/2014/main" id="{AEC02491-8627-4794-95EC-502B6572A75F}"/>
              </a:ext>
            </a:extLst>
          </p:cNvPr>
          <p:cNvSpPr txBox="1"/>
          <p:nvPr/>
        </p:nvSpPr>
        <p:spPr>
          <a:xfrm>
            <a:off x="2843713" y="5594041"/>
            <a:ext cx="2518635" cy="297454"/>
          </a:xfrm>
          <a:prstGeom prst="rect">
            <a:avLst/>
          </a:prstGeom>
          <a:noFill/>
        </p:spPr>
        <p:txBody>
          <a:bodyPr wrap="square">
            <a:spAutoFit/>
          </a:bodyPr>
          <a:lstStyle/>
          <a:p>
            <a:r>
              <a:rPr lang="fr-FR" sz="1333" dirty="0">
                <a:solidFill>
                  <a:schemeClr val="bg1"/>
                </a:solidFill>
              </a:rPr>
              <a:t>Configuration /Paramétrage</a:t>
            </a:r>
          </a:p>
        </p:txBody>
      </p:sp>
      <p:sp>
        <p:nvSpPr>
          <p:cNvPr id="127" name="ZoneTexte 126">
            <a:extLst>
              <a:ext uri="{FF2B5EF4-FFF2-40B4-BE49-F238E27FC236}">
                <a16:creationId xmlns:a16="http://schemas.microsoft.com/office/drawing/2014/main" id="{9C6B2699-108F-7CEB-BE73-3B607C9CACDF}"/>
              </a:ext>
            </a:extLst>
          </p:cNvPr>
          <p:cNvSpPr txBox="1"/>
          <p:nvPr/>
        </p:nvSpPr>
        <p:spPr>
          <a:xfrm>
            <a:off x="7511065" y="3365810"/>
            <a:ext cx="530915" cy="297454"/>
          </a:xfrm>
          <a:prstGeom prst="rect">
            <a:avLst/>
          </a:prstGeom>
          <a:noFill/>
        </p:spPr>
        <p:txBody>
          <a:bodyPr wrap="none" rtlCol="0">
            <a:spAutoFit/>
          </a:bodyPr>
          <a:lstStyle/>
          <a:p>
            <a:pPr defTabSz="1219170">
              <a:defRPr/>
            </a:pPr>
            <a:r>
              <a:rPr lang="fr-FR" sz="1333" dirty="0" err="1">
                <a:solidFill>
                  <a:prstClr val="white"/>
                </a:solidFill>
                <a:latin typeface="Bouygues Read"/>
              </a:rPr>
              <a:t>WiFi</a:t>
            </a:r>
            <a:endParaRPr lang="fr-FR" sz="1333" dirty="0">
              <a:solidFill>
                <a:prstClr val="white"/>
              </a:solidFill>
              <a:latin typeface="Bouygues Read"/>
            </a:endParaRPr>
          </a:p>
        </p:txBody>
      </p:sp>
      <p:cxnSp>
        <p:nvCxnSpPr>
          <p:cNvPr id="135" name="Connecteur : en angle 134">
            <a:extLst>
              <a:ext uri="{FF2B5EF4-FFF2-40B4-BE49-F238E27FC236}">
                <a16:creationId xmlns:a16="http://schemas.microsoft.com/office/drawing/2014/main" id="{BAB38FE4-FD86-413C-AA06-CD28257342F8}"/>
              </a:ext>
            </a:extLst>
          </p:cNvPr>
          <p:cNvCxnSpPr>
            <a:cxnSpLocks/>
          </p:cNvCxnSpPr>
          <p:nvPr/>
        </p:nvCxnSpPr>
        <p:spPr>
          <a:xfrm rot="10800000">
            <a:off x="3232033" y="1473594"/>
            <a:ext cx="2516311" cy="1111157"/>
          </a:xfrm>
          <a:prstGeom prst="bentConnector3">
            <a:avLst>
              <a:gd name="adj1" fmla="val 100759"/>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142" name="Rectangle 141">
            <a:extLst>
              <a:ext uri="{FF2B5EF4-FFF2-40B4-BE49-F238E27FC236}">
                <a16:creationId xmlns:a16="http://schemas.microsoft.com/office/drawing/2014/main" id="{6B43FEA9-FFC2-4496-8611-698CDF5A85F5}"/>
              </a:ext>
            </a:extLst>
          </p:cNvPr>
          <p:cNvSpPr/>
          <p:nvPr/>
        </p:nvSpPr>
        <p:spPr>
          <a:xfrm>
            <a:off x="3048487" y="860530"/>
            <a:ext cx="1021433" cy="338554"/>
          </a:xfrm>
          <a:prstGeom prst="rect">
            <a:avLst/>
          </a:prstGeom>
        </p:spPr>
        <p:txBody>
          <a:bodyPr wrap="none">
            <a:spAutoFit/>
          </a:bodyPr>
          <a:lstStyle/>
          <a:p>
            <a:pPr defTabSz="1219170">
              <a:defRPr/>
            </a:pPr>
            <a:r>
              <a:rPr lang="fr-FR" sz="1600" dirty="0">
                <a:solidFill>
                  <a:srgbClr val="109DB9"/>
                </a:solidFill>
                <a:latin typeface="Bouygues Speak Corpo"/>
              </a:rPr>
              <a:t>Mobilité</a:t>
            </a:r>
          </a:p>
        </p:txBody>
      </p:sp>
      <p:sp>
        <p:nvSpPr>
          <p:cNvPr id="26" name="ZoneTexte 25">
            <a:extLst>
              <a:ext uri="{FF2B5EF4-FFF2-40B4-BE49-F238E27FC236}">
                <a16:creationId xmlns:a16="http://schemas.microsoft.com/office/drawing/2014/main" id="{9FB1FCE0-6CBD-0CB2-C5F9-ADCCFE4D8B18}"/>
              </a:ext>
            </a:extLst>
          </p:cNvPr>
          <p:cNvSpPr txBox="1"/>
          <p:nvPr/>
        </p:nvSpPr>
        <p:spPr>
          <a:xfrm>
            <a:off x="3276401" y="1312487"/>
            <a:ext cx="2181046" cy="1148712"/>
          </a:xfrm>
          <a:prstGeom prst="rect">
            <a:avLst/>
          </a:prstGeom>
          <a:noFill/>
        </p:spPr>
        <p:txBody>
          <a:bodyPr wrap="none" lIns="121920" tIns="60960" rIns="121920" bIns="60960" rtlCol="0" anchor="t">
            <a:spAutoFit/>
          </a:bodyPr>
          <a:lstStyle/>
          <a:p>
            <a:pPr>
              <a:defRPr/>
            </a:pPr>
            <a:r>
              <a:rPr lang="fr-FR" sz="1333" dirty="0">
                <a:solidFill>
                  <a:schemeClr val="bg1"/>
                </a:solidFill>
              </a:rPr>
              <a:t>4G &amp; 5G, </a:t>
            </a:r>
            <a:r>
              <a:rPr lang="fr-FR" sz="1333" dirty="0">
                <a:solidFill>
                  <a:schemeClr val="bg1"/>
                </a:solidFill>
                <a:latin typeface="Bouygues Read"/>
              </a:rPr>
              <a:t>Voix sur WI FI</a:t>
            </a:r>
          </a:p>
          <a:p>
            <a:pPr>
              <a:defRPr/>
            </a:pPr>
            <a:r>
              <a:rPr lang="fr-FR" sz="1333" dirty="0">
                <a:solidFill>
                  <a:schemeClr val="bg1"/>
                </a:solidFill>
                <a:latin typeface="Bouygues Read"/>
              </a:rPr>
              <a:t>Terminaux, Accessoires, </a:t>
            </a:r>
            <a:br>
              <a:rPr lang="fr-FR" sz="1333" dirty="0">
                <a:solidFill>
                  <a:schemeClr val="bg1"/>
                </a:solidFill>
                <a:latin typeface="Bouygues Read"/>
              </a:rPr>
            </a:br>
            <a:r>
              <a:rPr lang="fr-FR" sz="1333" dirty="0">
                <a:solidFill>
                  <a:schemeClr val="bg1"/>
                </a:solidFill>
                <a:latin typeface="Bouygues Read"/>
              </a:rPr>
              <a:t> EMM, DAS</a:t>
            </a:r>
          </a:p>
          <a:p>
            <a:pPr>
              <a:defRPr/>
            </a:pPr>
            <a:r>
              <a:rPr lang="fr-FR" sz="1333" dirty="0">
                <a:solidFill>
                  <a:schemeClr val="bg1"/>
                </a:solidFill>
                <a:latin typeface="Bouygues Read"/>
              </a:rPr>
              <a:t>Leasing, Reprise, SAV</a:t>
            </a:r>
          </a:p>
          <a:p>
            <a:pPr>
              <a:defRPr/>
            </a:pPr>
            <a:r>
              <a:rPr lang="fr-FR" sz="1333" dirty="0">
                <a:solidFill>
                  <a:schemeClr val="bg1"/>
                </a:solidFill>
                <a:latin typeface="Bouygues Read"/>
              </a:rPr>
              <a:t>Extension de couverture</a:t>
            </a:r>
            <a:endParaRPr lang="fr-FR" sz="2400" dirty="0">
              <a:solidFill>
                <a:schemeClr val="bg1"/>
              </a:solidFill>
            </a:endParaRPr>
          </a:p>
        </p:txBody>
      </p:sp>
      <p:sp>
        <p:nvSpPr>
          <p:cNvPr id="71" name="ZoneTexte 70">
            <a:extLst>
              <a:ext uri="{FF2B5EF4-FFF2-40B4-BE49-F238E27FC236}">
                <a16:creationId xmlns:a16="http://schemas.microsoft.com/office/drawing/2014/main" id="{461170FB-FE39-A068-6E20-E9CD77920179}"/>
              </a:ext>
            </a:extLst>
          </p:cNvPr>
          <p:cNvSpPr txBox="1"/>
          <p:nvPr/>
        </p:nvSpPr>
        <p:spPr>
          <a:xfrm>
            <a:off x="7020544" y="1891472"/>
            <a:ext cx="1513556" cy="297454"/>
          </a:xfrm>
          <a:prstGeom prst="rect">
            <a:avLst/>
          </a:prstGeom>
          <a:noFill/>
        </p:spPr>
        <p:txBody>
          <a:bodyPr wrap="none" rtlCol="0">
            <a:spAutoFit/>
          </a:bodyPr>
          <a:lstStyle/>
          <a:p>
            <a:pPr defTabSz="1219170">
              <a:defRPr/>
            </a:pPr>
            <a:r>
              <a:rPr lang="fr-FR" sz="1333" dirty="0">
                <a:solidFill>
                  <a:schemeClr val="bg1"/>
                </a:solidFill>
                <a:latin typeface="Bouygues Read"/>
              </a:rPr>
              <a:t>Routeur 4G et 5G</a:t>
            </a:r>
          </a:p>
        </p:txBody>
      </p:sp>
      <p:sp>
        <p:nvSpPr>
          <p:cNvPr id="74" name="ZoneTexte 73">
            <a:extLst>
              <a:ext uri="{FF2B5EF4-FFF2-40B4-BE49-F238E27FC236}">
                <a16:creationId xmlns:a16="http://schemas.microsoft.com/office/drawing/2014/main" id="{7CC676EB-B4A7-02B0-2740-53A55D16CAF7}"/>
              </a:ext>
            </a:extLst>
          </p:cNvPr>
          <p:cNvSpPr txBox="1"/>
          <p:nvPr/>
        </p:nvSpPr>
        <p:spPr>
          <a:xfrm>
            <a:off x="7520492" y="3605346"/>
            <a:ext cx="938077" cy="297454"/>
          </a:xfrm>
          <a:prstGeom prst="rect">
            <a:avLst/>
          </a:prstGeom>
          <a:noFill/>
        </p:spPr>
        <p:txBody>
          <a:bodyPr wrap="none" rtlCol="0">
            <a:spAutoFit/>
          </a:bodyPr>
          <a:lstStyle/>
          <a:p>
            <a:pPr defTabSz="1219170">
              <a:defRPr/>
            </a:pPr>
            <a:r>
              <a:rPr lang="fr-FR" sz="1333" dirty="0">
                <a:solidFill>
                  <a:prstClr val="white"/>
                </a:solidFill>
                <a:latin typeface="Bouygues Read"/>
              </a:rPr>
              <a:t>Nomades</a:t>
            </a:r>
          </a:p>
        </p:txBody>
      </p:sp>
      <p:sp>
        <p:nvSpPr>
          <p:cNvPr id="79" name="ZoneTexte 78">
            <a:extLst>
              <a:ext uri="{FF2B5EF4-FFF2-40B4-BE49-F238E27FC236}">
                <a16:creationId xmlns:a16="http://schemas.microsoft.com/office/drawing/2014/main" id="{561355BE-882E-C73D-222C-08F5DDBCEE93}"/>
              </a:ext>
            </a:extLst>
          </p:cNvPr>
          <p:cNvSpPr txBox="1"/>
          <p:nvPr/>
        </p:nvSpPr>
        <p:spPr>
          <a:xfrm>
            <a:off x="2896251" y="5817682"/>
            <a:ext cx="3653091" cy="297454"/>
          </a:xfrm>
          <a:prstGeom prst="rect">
            <a:avLst/>
          </a:prstGeom>
          <a:noFill/>
        </p:spPr>
        <p:txBody>
          <a:bodyPr wrap="square">
            <a:spAutoFit/>
          </a:bodyPr>
          <a:lstStyle/>
          <a:p>
            <a:r>
              <a:rPr lang="fr-FR" sz="1333" dirty="0">
                <a:solidFill>
                  <a:schemeClr val="bg1"/>
                </a:solidFill>
              </a:rPr>
              <a:t>Services sur site (audit, distribution)</a:t>
            </a:r>
          </a:p>
        </p:txBody>
      </p:sp>
      <p:sp>
        <p:nvSpPr>
          <p:cNvPr id="80" name="ZoneTexte 79">
            <a:extLst>
              <a:ext uri="{FF2B5EF4-FFF2-40B4-BE49-F238E27FC236}">
                <a16:creationId xmlns:a16="http://schemas.microsoft.com/office/drawing/2014/main" id="{BB09A548-DE7A-C4D2-D427-DE0B0473AAA2}"/>
              </a:ext>
            </a:extLst>
          </p:cNvPr>
          <p:cNvSpPr txBox="1"/>
          <p:nvPr/>
        </p:nvSpPr>
        <p:spPr>
          <a:xfrm>
            <a:off x="2831759" y="5339804"/>
            <a:ext cx="2518635" cy="297454"/>
          </a:xfrm>
          <a:prstGeom prst="rect">
            <a:avLst/>
          </a:prstGeom>
          <a:noFill/>
        </p:spPr>
        <p:txBody>
          <a:bodyPr wrap="square">
            <a:spAutoFit/>
          </a:bodyPr>
          <a:lstStyle/>
          <a:p>
            <a:r>
              <a:rPr lang="fr-FR" sz="1333" dirty="0">
                <a:solidFill>
                  <a:schemeClr val="bg1"/>
                </a:solidFill>
              </a:rPr>
              <a:t>Conseil et expertise</a:t>
            </a:r>
          </a:p>
        </p:txBody>
      </p:sp>
      <p:pic>
        <p:nvPicPr>
          <p:cNvPr id="4" name="Image 3" descr="Une image contenant moniteur, téléphone mobile, téléphone, écran&#10;&#10;Description générée automatiquement">
            <a:extLst>
              <a:ext uri="{FF2B5EF4-FFF2-40B4-BE49-F238E27FC236}">
                <a16:creationId xmlns:a16="http://schemas.microsoft.com/office/drawing/2014/main" id="{AC285216-CAC3-48D5-705C-785EA691D1A8}"/>
              </a:ext>
            </a:extLst>
          </p:cNvPr>
          <p:cNvPicPr>
            <a:picLocks noChangeAspect="1"/>
          </p:cNvPicPr>
          <p:nvPr/>
        </p:nvPicPr>
        <p:blipFill>
          <a:blip r:embed="rId10"/>
          <a:stretch>
            <a:fillRect/>
          </a:stretch>
        </p:blipFill>
        <p:spPr>
          <a:xfrm>
            <a:off x="4091549" y="883773"/>
            <a:ext cx="253017" cy="433387"/>
          </a:xfrm>
          <a:prstGeom prst="rect">
            <a:avLst/>
          </a:prstGeom>
        </p:spPr>
      </p:pic>
      <p:cxnSp>
        <p:nvCxnSpPr>
          <p:cNvPr id="5" name="Connecteur : en angle 4">
            <a:extLst>
              <a:ext uri="{FF2B5EF4-FFF2-40B4-BE49-F238E27FC236}">
                <a16:creationId xmlns:a16="http://schemas.microsoft.com/office/drawing/2014/main" id="{BE380997-517E-2E55-6B74-D7038AF21549}"/>
              </a:ext>
            </a:extLst>
          </p:cNvPr>
          <p:cNvCxnSpPr>
            <a:cxnSpLocks/>
          </p:cNvCxnSpPr>
          <p:nvPr/>
        </p:nvCxnSpPr>
        <p:spPr>
          <a:xfrm rot="10800000">
            <a:off x="2005049" y="3451664"/>
            <a:ext cx="3355632" cy="1338977"/>
          </a:xfrm>
          <a:prstGeom prst="bentConnector3">
            <a:avLst>
              <a:gd name="adj1" fmla="val 99597"/>
            </a:avLst>
          </a:prstGeom>
          <a:ln>
            <a:solidFill>
              <a:srgbClr val="11A6C3"/>
            </a:solidFill>
            <a:prstDash val="solid"/>
            <a:headEnd type="oval" w="med" len="med"/>
            <a:tailEnd type="oval" w="med" len="med"/>
          </a:ln>
        </p:spPr>
        <p:style>
          <a:lnRef idx="1">
            <a:schemeClr val="accent4"/>
          </a:lnRef>
          <a:fillRef idx="0">
            <a:schemeClr val="accent4"/>
          </a:fillRef>
          <a:effectRef idx="0">
            <a:schemeClr val="accent4"/>
          </a:effectRef>
          <a:fontRef idx="minor">
            <a:schemeClr val="tx1"/>
          </a:fontRef>
        </p:style>
      </p:cxnSp>
      <p:sp>
        <p:nvSpPr>
          <p:cNvPr id="13" name="ZoneTexte 12">
            <a:extLst>
              <a:ext uri="{FF2B5EF4-FFF2-40B4-BE49-F238E27FC236}">
                <a16:creationId xmlns:a16="http://schemas.microsoft.com/office/drawing/2014/main" id="{C9EE02D7-1141-AFA4-6BE8-C7216220923D}"/>
              </a:ext>
            </a:extLst>
          </p:cNvPr>
          <p:cNvSpPr txBox="1"/>
          <p:nvPr/>
        </p:nvSpPr>
        <p:spPr>
          <a:xfrm>
            <a:off x="6855083" y="5413505"/>
            <a:ext cx="3110015" cy="502573"/>
          </a:xfrm>
          <a:prstGeom prst="rect">
            <a:avLst/>
          </a:prstGeom>
          <a:noFill/>
        </p:spPr>
        <p:txBody>
          <a:bodyPr wrap="square">
            <a:spAutoFit/>
          </a:bodyPr>
          <a:lstStyle/>
          <a:p>
            <a:r>
              <a:rPr lang="fr-FR" sz="1333" dirty="0">
                <a:solidFill>
                  <a:schemeClr val="bg1"/>
                </a:solidFill>
              </a:rPr>
              <a:t>Relation Clients basée à Nantes</a:t>
            </a:r>
          </a:p>
          <a:p>
            <a:r>
              <a:rPr lang="fr-FR" sz="1333" dirty="0">
                <a:solidFill>
                  <a:schemeClr val="bg1"/>
                </a:solidFill>
              </a:rPr>
              <a:t>Pro activité</a:t>
            </a:r>
          </a:p>
        </p:txBody>
      </p:sp>
    </p:spTree>
    <p:extLst>
      <p:ext uri="{BB962C8B-B14F-4D97-AF65-F5344CB8AC3E}">
        <p14:creationId xmlns:p14="http://schemas.microsoft.com/office/powerpoint/2010/main" val="1669254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 coins arrondis 102">
            <a:extLst>
              <a:ext uri="{FF2B5EF4-FFF2-40B4-BE49-F238E27FC236}">
                <a16:creationId xmlns:a16="http://schemas.microsoft.com/office/drawing/2014/main" id="{16FB957A-1AF6-4E50-97B8-EB5752B4842A}"/>
              </a:ext>
            </a:extLst>
          </p:cNvPr>
          <p:cNvSpPr/>
          <p:nvPr/>
        </p:nvSpPr>
        <p:spPr>
          <a:xfrm>
            <a:off x="963223" y="5205410"/>
            <a:ext cx="2099917" cy="1339713"/>
          </a:xfrm>
          <a:prstGeom prst="roundRect">
            <a:avLst>
              <a:gd name="adj" fmla="val 28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prstClr val="white"/>
              </a:solidFill>
              <a:latin typeface="Bouygues Read"/>
            </a:endParaRPr>
          </a:p>
        </p:txBody>
      </p:sp>
      <p:sp>
        <p:nvSpPr>
          <p:cNvPr id="102" name="Rectangle : coins arrondis 101">
            <a:extLst>
              <a:ext uri="{FF2B5EF4-FFF2-40B4-BE49-F238E27FC236}">
                <a16:creationId xmlns:a16="http://schemas.microsoft.com/office/drawing/2014/main" id="{FD16615E-0ED8-4149-9B9A-228BB5194E06}"/>
              </a:ext>
            </a:extLst>
          </p:cNvPr>
          <p:cNvSpPr/>
          <p:nvPr/>
        </p:nvSpPr>
        <p:spPr>
          <a:xfrm>
            <a:off x="9987670" y="5140437"/>
            <a:ext cx="1731767" cy="1326577"/>
          </a:xfrm>
          <a:prstGeom prst="roundRect">
            <a:avLst>
              <a:gd name="adj" fmla="val 28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dirty="0">
              <a:solidFill>
                <a:prstClr val="white"/>
              </a:solidFill>
              <a:latin typeface="Bouygues Read"/>
            </a:endParaRPr>
          </a:p>
          <a:p>
            <a:pPr algn="ctr" defTabSz="1219170">
              <a:defRPr/>
            </a:pPr>
            <a:endParaRPr lang="fr-FR" sz="1600" dirty="0">
              <a:solidFill>
                <a:srgbClr val="00263C"/>
              </a:solidFill>
              <a:latin typeface="Bouygues Read"/>
            </a:endParaRPr>
          </a:p>
        </p:txBody>
      </p:sp>
      <p:sp>
        <p:nvSpPr>
          <p:cNvPr id="97" name="Rectangle : coins arrondis 96">
            <a:extLst>
              <a:ext uri="{FF2B5EF4-FFF2-40B4-BE49-F238E27FC236}">
                <a16:creationId xmlns:a16="http://schemas.microsoft.com/office/drawing/2014/main" id="{EA37A5AA-E9DC-4180-81DA-3F624F7B6039}"/>
              </a:ext>
            </a:extLst>
          </p:cNvPr>
          <p:cNvSpPr/>
          <p:nvPr/>
        </p:nvSpPr>
        <p:spPr>
          <a:xfrm>
            <a:off x="6280107" y="3046357"/>
            <a:ext cx="4073676" cy="1296000"/>
          </a:xfrm>
          <a:prstGeom prst="roundRect">
            <a:avLst>
              <a:gd name="adj" fmla="val 28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prstClr val="white"/>
              </a:solidFill>
              <a:latin typeface="Bouygues Read"/>
            </a:endParaRPr>
          </a:p>
        </p:txBody>
      </p:sp>
      <p:sp>
        <p:nvSpPr>
          <p:cNvPr id="96" name="Rectangle : coins arrondis 95">
            <a:extLst>
              <a:ext uri="{FF2B5EF4-FFF2-40B4-BE49-F238E27FC236}">
                <a16:creationId xmlns:a16="http://schemas.microsoft.com/office/drawing/2014/main" id="{30305C03-C108-4E57-A74D-F5E18DA54F0B}"/>
              </a:ext>
            </a:extLst>
          </p:cNvPr>
          <p:cNvSpPr/>
          <p:nvPr/>
        </p:nvSpPr>
        <p:spPr>
          <a:xfrm>
            <a:off x="1682047" y="3051244"/>
            <a:ext cx="3532904" cy="1296000"/>
          </a:xfrm>
          <a:prstGeom prst="roundRect">
            <a:avLst>
              <a:gd name="adj" fmla="val 28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prstClr val="white"/>
              </a:solidFill>
              <a:latin typeface="Bouygues Read"/>
            </a:endParaRPr>
          </a:p>
        </p:txBody>
      </p:sp>
      <p:sp>
        <p:nvSpPr>
          <p:cNvPr id="7" name="Titre 6"/>
          <p:cNvSpPr>
            <a:spLocks noGrp="1"/>
          </p:cNvSpPr>
          <p:nvPr>
            <p:ph type="title"/>
          </p:nvPr>
        </p:nvSpPr>
        <p:spPr>
          <a:xfrm>
            <a:off x="496277" y="929727"/>
            <a:ext cx="12097344" cy="1152000"/>
          </a:xfrm>
        </p:spPr>
        <p:txBody>
          <a:bodyPr/>
          <a:lstStyle/>
          <a:p>
            <a:r>
              <a:rPr lang="fr-FR" dirty="0"/>
              <a:t>Élaborés </a:t>
            </a:r>
            <a:br>
              <a:rPr lang="fr-FR" dirty="0"/>
            </a:br>
            <a:r>
              <a:rPr lang="fr-FR" dirty="0"/>
              <a:t>avec nos partenaires technologiques </a:t>
            </a:r>
            <a:br>
              <a:rPr lang="fr-FR" dirty="0"/>
            </a:br>
            <a:endParaRPr lang="fr-FR" strike="sngStrike" dirty="0"/>
          </a:p>
        </p:txBody>
      </p:sp>
      <p:sp>
        <p:nvSpPr>
          <p:cNvPr id="40" name="Rectangle 39">
            <a:extLst>
              <a:ext uri="{FF2B5EF4-FFF2-40B4-BE49-F238E27FC236}">
                <a16:creationId xmlns:a16="http://schemas.microsoft.com/office/drawing/2014/main" id="{4D801DEA-15DB-436A-BB13-E765A47F04D3}"/>
              </a:ext>
            </a:extLst>
          </p:cNvPr>
          <p:cNvSpPr/>
          <p:nvPr/>
        </p:nvSpPr>
        <p:spPr>
          <a:xfrm>
            <a:off x="9919298" y="4631090"/>
            <a:ext cx="1868508" cy="338554"/>
          </a:xfrm>
          <a:prstGeom prst="rect">
            <a:avLst/>
          </a:prstGeom>
        </p:spPr>
        <p:txBody>
          <a:bodyPr wrap="square">
            <a:spAutoFit/>
          </a:bodyPr>
          <a:lstStyle/>
          <a:p>
            <a:pPr algn="ctr" defTabSz="1219170">
              <a:defRPr/>
            </a:pPr>
            <a:r>
              <a:rPr lang="fr-FR" sz="1600" b="1">
                <a:solidFill>
                  <a:prstClr val="white"/>
                </a:solidFill>
                <a:latin typeface="Bouygues Read"/>
                <a:ea typeface="Open Sans Semibold" charset="0"/>
                <a:cs typeface="Open Sans Semibold" charset="0"/>
              </a:rPr>
              <a:t>Cloud </a:t>
            </a:r>
          </a:p>
        </p:txBody>
      </p:sp>
      <p:sp>
        <p:nvSpPr>
          <p:cNvPr id="45" name="Rectangle 44">
            <a:extLst>
              <a:ext uri="{FF2B5EF4-FFF2-40B4-BE49-F238E27FC236}">
                <a16:creationId xmlns:a16="http://schemas.microsoft.com/office/drawing/2014/main" id="{4B396252-E05E-4C40-84AE-2A750F4D78DD}"/>
              </a:ext>
            </a:extLst>
          </p:cNvPr>
          <p:cNvSpPr/>
          <p:nvPr/>
        </p:nvSpPr>
        <p:spPr>
          <a:xfrm>
            <a:off x="1594075" y="2568315"/>
            <a:ext cx="3549156" cy="338554"/>
          </a:xfrm>
          <a:prstGeom prst="rect">
            <a:avLst/>
          </a:prstGeom>
        </p:spPr>
        <p:txBody>
          <a:bodyPr wrap="square">
            <a:spAutoFit/>
          </a:bodyPr>
          <a:lstStyle/>
          <a:p>
            <a:pPr algn="ctr" defTabSz="1219170">
              <a:defRPr/>
            </a:pPr>
            <a:r>
              <a:rPr lang="fr-FR" sz="1600" b="1">
                <a:solidFill>
                  <a:prstClr val="white"/>
                </a:solidFill>
                <a:latin typeface="Bouygues Read"/>
                <a:ea typeface="Open Sans Semibold" charset="0"/>
                <a:cs typeface="Open Sans Semibold" charset="0"/>
              </a:rPr>
              <a:t>Réseaux WAN et Cybersécurité</a:t>
            </a:r>
          </a:p>
        </p:txBody>
      </p:sp>
      <p:sp>
        <p:nvSpPr>
          <p:cNvPr id="48" name="Rectangle 47">
            <a:extLst>
              <a:ext uri="{FF2B5EF4-FFF2-40B4-BE49-F238E27FC236}">
                <a16:creationId xmlns:a16="http://schemas.microsoft.com/office/drawing/2014/main" id="{CDA1E5EA-97FC-4F63-93C4-E740DE8024CD}"/>
              </a:ext>
            </a:extLst>
          </p:cNvPr>
          <p:cNvSpPr/>
          <p:nvPr/>
        </p:nvSpPr>
        <p:spPr>
          <a:xfrm>
            <a:off x="6096001" y="2536169"/>
            <a:ext cx="4257783" cy="338554"/>
          </a:xfrm>
          <a:prstGeom prst="rect">
            <a:avLst/>
          </a:prstGeom>
        </p:spPr>
        <p:txBody>
          <a:bodyPr wrap="square">
            <a:spAutoFit/>
          </a:bodyPr>
          <a:lstStyle/>
          <a:p>
            <a:pPr algn="ctr" defTabSz="1219170">
              <a:defRPr/>
            </a:pPr>
            <a:r>
              <a:rPr lang="fr-FR" sz="1600" b="1" dirty="0">
                <a:solidFill>
                  <a:prstClr val="white"/>
                </a:solidFill>
                <a:latin typeface="Bouygues Read"/>
                <a:ea typeface="Open Sans Semibold" charset="0"/>
                <a:cs typeface="Open Sans Semibold" charset="0"/>
              </a:rPr>
              <a:t>Communications unifiées et </a:t>
            </a:r>
            <a:r>
              <a:rPr lang="fr-FR" sz="1600" b="1" dirty="0" err="1">
                <a:solidFill>
                  <a:prstClr val="white"/>
                </a:solidFill>
                <a:latin typeface="Bouygues Read"/>
                <a:ea typeface="Open Sans Semibold" charset="0"/>
                <a:cs typeface="Open Sans Semibold" charset="0"/>
              </a:rPr>
              <a:t>visio</a:t>
            </a:r>
            <a:endParaRPr lang="fr-FR" sz="1600" b="1" dirty="0">
              <a:solidFill>
                <a:prstClr val="white"/>
              </a:solidFill>
              <a:latin typeface="Bouygues Read"/>
              <a:ea typeface="Open Sans Semibold" charset="0"/>
              <a:cs typeface="Open Sans Semibold" charset="0"/>
            </a:endParaRPr>
          </a:p>
        </p:txBody>
      </p:sp>
      <p:pic>
        <p:nvPicPr>
          <p:cNvPr id="65" name="Image 64">
            <a:extLst>
              <a:ext uri="{FF2B5EF4-FFF2-40B4-BE49-F238E27FC236}">
                <a16:creationId xmlns:a16="http://schemas.microsoft.com/office/drawing/2014/main" id="{6CFD305D-3283-48AA-BFF3-34AF6F245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5139" y="6009123"/>
            <a:ext cx="596085" cy="240783"/>
          </a:xfrm>
          <a:prstGeom prst="rect">
            <a:avLst/>
          </a:prstGeom>
        </p:spPr>
      </p:pic>
      <p:sp>
        <p:nvSpPr>
          <p:cNvPr id="74" name="Rectangle 73">
            <a:extLst>
              <a:ext uri="{FF2B5EF4-FFF2-40B4-BE49-F238E27FC236}">
                <a16:creationId xmlns:a16="http://schemas.microsoft.com/office/drawing/2014/main" id="{0284719E-2902-4BC5-9247-9EDBA6CA72E8}"/>
              </a:ext>
            </a:extLst>
          </p:cNvPr>
          <p:cNvSpPr/>
          <p:nvPr/>
        </p:nvSpPr>
        <p:spPr>
          <a:xfrm>
            <a:off x="735021" y="4805287"/>
            <a:ext cx="2556321" cy="338554"/>
          </a:xfrm>
          <a:prstGeom prst="rect">
            <a:avLst/>
          </a:prstGeom>
        </p:spPr>
        <p:txBody>
          <a:bodyPr wrap="square">
            <a:spAutoFit/>
          </a:bodyPr>
          <a:lstStyle/>
          <a:p>
            <a:pPr algn="ctr" defTabSz="1219170">
              <a:defRPr/>
            </a:pPr>
            <a:r>
              <a:rPr lang="fr-FR" sz="1600" b="1" dirty="0">
                <a:solidFill>
                  <a:prstClr val="white"/>
                </a:solidFill>
                <a:latin typeface="Bouygues Read"/>
                <a:ea typeface="Open Sans Semibold" charset="0"/>
                <a:cs typeface="Open Sans Semibold" charset="0"/>
              </a:rPr>
              <a:t>International</a:t>
            </a:r>
          </a:p>
        </p:txBody>
      </p:sp>
      <p:sp>
        <p:nvSpPr>
          <p:cNvPr id="56" name="Espace réservé du pied de page 4">
            <a:extLst>
              <a:ext uri="{FF2B5EF4-FFF2-40B4-BE49-F238E27FC236}">
                <a16:creationId xmlns:a16="http://schemas.microsoft.com/office/drawing/2014/main" id="{D90889DF-E156-4B22-A637-E99C26FAD2EC}"/>
              </a:ext>
            </a:extLst>
          </p:cNvPr>
          <p:cNvSpPr>
            <a:spLocks noGrp="1"/>
          </p:cNvSpPr>
          <p:nvPr>
            <p:ph type="ftr" sz="quarter" idx="3"/>
          </p:nvPr>
        </p:nvSpPr>
        <p:spPr bwMode="gray">
          <a:xfrm>
            <a:off x="571873"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defTabSz="1219170">
              <a:defRPr/>
            </a:pPr>
            <a:r>
              <a:rPr lang="fr-FR" dirty="0">
                <a:solidFill>
                  <a:srgbClr val="109DB9"/>
                </a:solidFill>
                <a:latin typeface="Bouygues Read"/>
              </a:rPr>
              <a:t>Bouygues </a:t>
            </a:r>
            <a:r>
              <a:rPr lang="fr-FR" dirty="0" err="1">
                <a:solidFill>
                  <a:srgbClr val="109DB9"/>
                </a:solidFill>
                <a:latin typeface="Bouygues Read"/>
              </a:rPr>
              <a:t>telecom</a:t>
            </a:r>
            <a:r>
              <a:rPr lang="fr-FR" dirty="0">
                <a:solidFill>
                  <a:srgbClr val="109DB9"/>
                </a:solidFill>
                <a:latin typeface="Bouygues Read"/>
              </a:rPr>
              <a:t> entreprises</a:t>
            </a:r>
          </a:p>
        </p:txBody>
      </p:sp>
      <p:pic>
        <p:nvPicPr>
          <p:cNvPr id="54" name="Image 53">
            <a:extLst>
              <a:ext uri="{FF2B5EF4-FFF2-40B4-BE49-F238E27FC236}">
                <a16:creationId xmlns:a16="http://schemas.microsoft.com/office/drawing/2014/main" id="{78A15637-A740-43C7-9D1F-B9EE0EB33EE5}"/>
              </a:ext>
            </a:extLst>
          </p:cNvPr>
          <p:cNvPicPr>
            <a:picLocks noChangeAspect="1"/>
          </p:cNvPicPr>
          <p:nvPr/>
        </p:nvPicPr>
        <p:blipFill>
          <a:blip r:embed="rId4"/>
          <a:stretch>
            <a:fillRect/>
          </a:stretch>
        </p:blipFill>
        <p:spPr>
          <a:xfrm>
            <a:off x="1172619" y="5472538"/>
            <a:ext cx="1628959" cy="449549"/>
          </a:xfrm>
          <a:prstGeom prst="rect">
            <a:avLst/>
          </a:prstGeom>
        </p:spPr>
      </p:pic>
      <p:sp>
        <p:nvSpPr>
          <p:cNvPr id="8" name="AutoShape 8">
            <a:extLst>
              <a:ext uri="{FF2B5EF4-FFF2-40B4-BE49-F238E27FC236}">
                <a16:creationId xmlns:a16="http://schemas.microsoft.com/office/drawing/2014/main" id="{C68AD51E-CF2D-E3BE-6C27-2B91F1FCF5BB}"/>
              </a:ext>
            </a:extLst>
          </p:cNvPr>
          <p:cNvSpPr>
            <a:spLocks noChangeAspect="1" noChangeArrowheads="1"/>
          </p:cNvSpPr>
          <p:nvPr/>
        </p:nvSpPr>
        <p:spPr bwMode="auto">
          <a:xfrm>
            <a:off x="6577665" y="3071427"/>
            <a:ext cx="404937"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fr-FR" sz="3200">
              <a:solidFill>
                <a:prstClr val="black"/>
              </a:solidFill>
              <a:latin typeface="Bouygues Read"/>
            </a:endParaRPr>
          </a:p>
        </p:txBody>
      </p:sp>
      <p:sp>
        <p:nvSpPr>
          <p:cNvPr id="110" name="Rectangle : coins arrondis 109">
            <a:extLst>
              <a:ext uri="{FF2B5EF4-FFF2-40B4-BE49-F238E27FC236}">
                <a16:creationId xmlns:a16="http://schemas.microsoft.com/office/drawing/2014/main" id="{635EF089-E91B-205C-48DA-E9E9D86ED4B6}"/>
              </a:ext>
            </a:extLst>
          </p:cNvPr>
          <p:cNvSpPr/>
          <p:nvPr/>
        </p:nvSpPr>
        <p:spPr>
          <a:xfrm>
            <a:off x="4157619" y="5219753"/>
            <a:ext cx="4420872" cy="1296000"/>
          </a:xfrm>
          <a:prstGeom prst="roundRect">
            <a:avLst>
              <a:gd name="adj" fmla="val 28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600">
              <a:solidFill>
                <a:prstClr val="white"/>
              </a:solidFill>
              <a:latin typeface="Bouygues Read"/>
            </a:endParaRPr>
          </a:p>
        </p:txBody>
      </p:sp>
      <p:sp>
        <p:nvSpPr>
          <p:cNvPr id="111" name="Rectangle 110">
            <a:extLst>
              <a:ext uri="{FF2B5EF4-FFF2-40B4-BE49-F238E27FC236}">
                <a16:creationId xmlns:a16="http://schemas.microsoft.com/office/drawing/2014/main" id="{7826C82A-D075-E5C6-90F2-E09EB411FD08}"/>
              </a:ext>
            </a:extLst>
          </p:cNvPr>
          <p:cNvSpPr/>
          <p:nvPr/>
        </p:nvSpPr>
        <p:spPr>
          <a:xfrm>
            <a:off x="3764064" y="4803180"/>
            <a:ext cx="5561771" cy="338554"/>
          </a:xfrm>
          <a:prstGeom prst="rect">
            <a:avLst/>
          </a:prstGeom>
        </p:spPr>
        <p:txBody>
          <a:bodyPr wrap="square">
            <a:spAutoFit/>
          </a:bodyPr>
          <a:lstStyle/>
          <a:p>
            <a:pPr algn="ctr" defTabSz="1219170">
              <a:defRPr/>
            </a:pPr>
            <a:r>
              <a:rPr lang="fr-FR" sz="1600" b="1">
                <a:solidFill>
                  <a:prstClr val="white"/>
                </a:solidFill>
                <a:latin typeface="Bouygues Read"/>
                <a:ea typeface="Open Sans Semibold" charset="0"/>
                <a:cs typeface="Open Sans Semibold" charset="0"/>
              </a:rPr>
              <a:t>Mobilité</a:t>
            </a:r>
          </a:p>
        </p:txBody>
      </p:sp>
      <p:pic>
        <p:nvPicPr>
          <p:cNvPr id="112" name="Picture 4" descr="Résultat de recherche d'images pour &quot;samsung logo&quot;">
            <a:extLst>
              <a:ext uri="{FF2B5EF4-FFF2-40B4-BE49-F238E27FC236}">
                <a16:creationId xmlns:a16="http://schemas.microsoft.com/office/drawing/2014/main" id="{B9426465-7AA6-32D5-0A08-18711C409B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6093" y="5696032"/>
            <a:ext cx="866963" cy="8669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Résultat de recherche d'images pour &quot;apple logo&quot;">
            <a:extLst>
              <a:ext uri="{FF2B5EF4-FFF2-40B4-BE49-F238E27FC236}">
                <a16:creationId xmlns:a16="http://schemas.microsoft.com/office/drawing/2014/main" id="{42049C1A-3A57-073A-4A59-AEBC95EF16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990395" y="5231256"/>
            <a:ext cx="421813" cy="502001"/>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F836E766-3C94-C82F-6B07-402BC3156B9D}"/>
              </a:ext>
            </a:extLst>
          </p:cNvPr>
          <p:cNvPicPr>
            <a:picLocks noChangeAspect="1"/>
          </p:cNvPicPr>
          <p:nvPr/>
        </p:nvPicPr>
        <p:blipFill>
          <a:blip r:embed="rId7"/>
          <a:stretch>
            <a:fillRect/>
          </a:stretch>
        </p:blipFill>
        <p:spPr>
          <a:xfrm>
            <a:off x="4599054" y="5338944"/>
            <a:ext cx="1536609" cy="454419"/>
          </a:xfrm>
          <a:prstGeom prst="rect">
            <a:avLst/>
          </a:prstGeom>
        </p:spPr>
      </p:pic>
      <p:pic>
        <p:nvPicPr>
          <p:cNvPr id="1032" name="Picture 8" descr="Recommerce Group s'offre une nouvelle identité de marque et continue de  démocratiser la distribution du smartphone reconditionné • Recommerce Group">
            <a:extLst>
              <a:ext uri="{FF2B5EF4-FFF2-40B4-BE49-F238E27FC236}">
                <a16:creationId xmlns:a16="http://schemas.microsoft.com/office/drawing/2014/main" id="{A5280596-830A-BDD3-70F0-758C368A80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9496" y="5814776"/>
            <a:ext cx="1249141" cy="5704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3BF6DDF-E7A0-4FA1-D1CD-DBC99CB405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7612" y="5462872"/>
            <a:ext cx="980293" cy="2331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Xiaomi Logo Icon transparent PNG - StickPNG">
            <a:extLst>
              <a:ext uri="{FF2B5EF4-FFF2-40B4-BE49-F238E27FC236}">
                <a16:creationId xmlns:a16="http://schemas.microsoft.com/office/drawing/2014/main" id="{BA9E681C-7AB7-AAE9-7BA7-CB18940B6F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7834" y="5803726"/>
            <a:ext cx="544375" cy="544375"/>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a:extLst>
              <a:ext uri="{FF2B5EF4-FFF2-40B4-BE49-F238E27FC236}">
                <a16:creationId xmlns:a16="http://schemas.microsoft.com/office/drawing/2014/main" id="{047A7C03-063B-4665-B215-59C097FC7B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0976" y="3204775"/>
            <a:ext cx="682035" cy="682035"/>
          </a:xfrm>
          <a:prstGeom prst="rect">
            <a:avLst/>
          </a:prstGeom>
        </p:spPr>
      </p:pic>
      <p:pic>
        <p:nvPicPr>
          <p:cNvPr id="31" name="Image 30">
            <a:extLst>
              <a:ext uri="{FF2B5EF4-FFF2-40B4-BE49-F238E27FC236}">
                <a16:creationId xmlns:a16="http://schemas.microsoft.com/office/drawing/2014/main" id="{781DD017-D348-46C7-8106-C4A1FBEE84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08543" y="3375213"/>
            <a:ext cx="956733" cy="116417"/>
          </a:xfrm>
          <a:prstGeom prst="rect">
            <a:avLst/>
          </a:prstGeom>
        </p:spPr>
      </p:pic>
      <p:pic>
        <p:nvPicPr>
          <p:cNvPr id="50" name="Image 49">
            <a:extLst>
              <a:ext uri="{FF2B5EF4-FFF2-40B4-BE49-F238E27FC236}">
                <a16:creationId xmlns:a16="http://schemas.microsoft.com/office/drawing/2014/main" id="{DB1BAADC-512A-4FAC-BF7F-E1B1E5969D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34496" y="3251243"/>
            <a:ext cx="766704" cy="385828"/>
          </a:xfrm>
          <a:prstGeom prst="rect">
            <a:avLst/>
          </a:prstGeom>
        </p:spPr>
      </p:pic>
      <p:pic>
        <p:nvPicPr>
          <p:cNvPr id="2" name="Image 1" descr="Une image contenant texte, clipart&#10;&#10;Description générée automatiquement">
            <a:extLst>
              <a:ext uri="{FF2B5EF4-FFF2-40B4-BE49-F238E27FC236}">
                <a16:creationId xmlns:a16="http://schemas.microsoft.com/office/drawing/2014/main" id="{8AA46A54-F4BC-59BB-D5F6-B8C40C4BD47C}"/>
              </a:ext>
            </a:extLst>
          </p:cNvPr>
          <p:cNvPicPr>
            <a:picLocks noChangeAspect="1"/>
          </p:cNvPicPr>
          <p:nvPr/>
        </p:nvPicPr>
        <p:blipFill>
          <a:blip r:embed="rId14"/>
          <a:stretch>
            <a:fillRect/>
          </a:stretch>
        </p:blipFill>
        <p:spPr>
          <a:xfrm>
            <a:off x="9987669" y="5251555"/>
            <a:ext cx="1552931" cy="444477"/>
          </a:xfrm>
          <a:prstGeom prst="rect">
            <a:avLst/>
          </a:prstGeom>
        </p:spPr>
      </p:pic>
      <p:pic>
        <p:nvPicPr>
          <p:cNvPr id="1026" name="Picture 2" descr="Coque et skin adhésive iPad « Logo Cisco Webex », par parkerku | Redbubble">
            <a:extLst>
              <a:ext uri="{FF2B5EF4-FFF2-40B4-BE49-F238E27FC236}">
                <a16:creationId xmlns:a16="http://schemas.microsoft.com/office/drawing/2014/main" id="{6DCB36F0-D098-A5B7-10FD-3EBFC132EB6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251" t="25862" r="11464" b="21919"/>
          <a:stretch/>
        </p:blipFill>
        <p:spPr bwMode="auto">
          <a:xfrm>
            <a:off x="8197657" y="3157892"/>
            <a:ext cx="665105" cy="5734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ésultat de recherche d'images pour &quot;numspot logo&quot;">
            <a:extLst>
              <a:ext uri="{FF2B5EF4-FFF2-40B4-BE49-F238E27FC236}">
                <a16:creationId xmlns:a16="http://schemas.microsoft.com/office/drawing/2014/main" id="{E653F8EF-E6DF-0954-652C-717C58C8965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87669" y="5757138"/>
            <a:ext cx="855811" cy="57348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D34AE2D4-6A72-D721-A4A2-94C483046A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43443" y="3346020"/>
            <a:ext cx="945564" cy="263613"/>
          </a:xfrm>
          <a:prstGeom prst="rect">
            <a:avLst/>
          </a:prstGeom>
        </p:spPr>
      </p:pic>
    </p:spTree>
    <p:extLst>
      <p:ext uri="{BB962C8B-B14F-4D97-AF65-F5344CB8AC3E}">
        <p14:creationId xmlns:p14="http://schemas.microsoft.com/office/powerpoint/2010/main" val="110165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11063999" y="6336747"/>
            <a:ext cx="720000" cy="240000"/>
          </a:xfrm>
        </p:spPr>
        <p:txBody>
          <a:bodyPr/>
          <a:lstStyle/>
          <a:p>
            <a:pPr defTabSz="1219170">
              <a:defRPr/>
            </a:pPr>
            <a:fld id="{733122C9-A0B9-462F-8757-0847AD287B63}" type="slidenum">
              <a:rPr lang="fr-FR">
                <a:solidFill>
                  <a:srgbClr val="109DB9"/>
                </a:solidFill>
                <a:latin typeface="Bouygues Speak Corpo"/>
              </a:rPr>
              <a:pPr defTabSz="1219170">
                <a:defRPr/>
              </a:pPr>
              <a:t>19</a:t>
            </a:fld>
            <a:endParaRPr lang="fr-FR">
              <a:solidFill>
                <a:srgbClr val="109DB9"/>
              </a:solidFill>
              <a:latin typeface="Bouygues Speak Corpo"/>
            </a:endParaRPr>
          </a:p>
        </p:txBody>
      </p:sp>
      <p:sp>
        <p:nvSpPr>
          <p:cNvPr id="23" name="ZoneTexte 22">
            <a:extLst>
              <a:ext uri="{FF2B5EF4-FFF2-40B4-BE49-F238E27FC236}">
                <a16:creationId xmlns:a16="http://schemas.microsoft.com/office/drawing/2014/main" id="{BA834319-3929-422E-8AF2-32579222BE08}"/>
              </a:ext>
            </a:extLst>
          </p:cNvPr>
          <p:cNvSpPr txBox="1"/>
          <p:nvPr/>
        </p:nvSpPr>
        <p:spPr>
          <a:xfrm>
            <a:off x="4342227" y="1208722"/>
            <a:ext cx="3508516" cy="625877"/>
          </a:xfrm>
          <a:prstGeom prst="rect">
            <a:avLst/>
          </a:prstGeom>
          <a:noFill/>
        </p:spPr>
        <p:txBody>
          <a:bodyPr wrap="square" rtlCol="0">
            <a:spAutoFit/>
          </a:bodyPr>
          <a:lstStyle/>
          <a:p>
            <a:pPr algn="ctr" defTabSz="685783">
              <a:defRPr/>
            </a:pPr>
            <a:r>
              <a:rPr lang="fr-FR" sz="1867" b="1" dirty="0">
                <a:solidFill>
                  <a:srgbClr val="00263C"/>
                </a:solidFill>
                <a:ea typeface="Open Sans" panose="020B0604020202020204" charset="0"/>
                <a:cs typeface="Open Sans" panose="020B0604020202020204" charset="0"/>
              </a:rPr>
              <a:t>Communications  fixes </a:t>
            </a:r>
          </a:p>
          <a:p>
            <a:pPr algn="ctr" defTabSz="685783">
              <a:defRPr/>
            </a:pPr>
            <a:r>
              <a:rPr lang="fr-FR" sz="1600" dirty="0" err="1">
                <a:solidFill>
                  <a:srgbClr val="00263C"/>
                </a:solidFill>
                <a:ea typeface="Open Sans" panose="020B0604020202020204" charset="0"/>
                <a:cs typeface="Open Sans" panose="020B0604020202020204" charset="0"/>
              </a:rPr>
              <a:t>Pbx</a:t>
            </a:r>
            <a:r>
              <a:rPr lang="fr-FR" sz="1600" dirty="0">
                <a:solidFill>
                  <a:srgbClr val="00263C"/>
                </a:solidFill>
                <a:ea typeface="Open Sans" panose="020B0604020202020204" charset="0"/>
                <a:cs typeface="Open Sans" panose="020B0604020202020204" charset="0"/>
              </a:rPr>
              <a:t> - T</a:t>
            </a:r>
            <a:r>
              <a:rPr lang="fr-FR" sz="1600" dirty="0" err="1">
                <a:solidFill>
                  <a:srgbClr val="00263C"/>
                </a:solidFill>
                <a:ea typeface="Open Sans" panose="020B0604020202020204" charset="0"/>
                <a:cs typeface="Open Sans" panose="020B0604020202020204" charset="0"/>
              </a:rPr>
              <a:t>runk</a:t>
            </a:r>
            <a:r>
              <a:rPr lang="fr-FR" sz="1600" dirty="0">
                <a:solidFill>
                  <a:srgbClr val="00263C"/>
                </a:solidFill>
                <a:ea typeface="Open Sans" panose="020B0604020202020204" charset="0"/>
                <a:cs typeface="Open Sans" panose="020B0604020202020204" charset="0"/>
              </a:rPr>
              <a:t> </a:t>
            </a:r>
            <a:r>
              <a:rPr lang="fr-FR" sz="1600" dirty="0" err="1">
                <a:solidFill>
                  <a:srgbClr val="00263C"/>
                </a:solidFill>
                <a:ea typeface="Open Sans" panose="020B0604020202020204" charset="0"/>
                <a:cs typeface="Open Sans" panose="020B0604020202020204" charset="0"/>
              </a:rPr>
              <a:t>sip</a:t>
            </a:r>
            <a:r>
              <a:rPr lang="fr-FR" sz="1600" dirty="0">
                <a:solidFill>
                  <a:srgbClr val="00263C"/>
                </a:solidFill>
                <a:ea typeface="Open Sans" panose="020B0604020202020204" charset="0"/>
                <a:cs typeface="Open Sans" panose="020B0604020202020204" charset="0"/>
              </a:rPr>
              <a:t> - UC</a:t>
            </a:r>
            <a:r>
              <a:rPr lang="fr-FR" sz="1600" dirty="0" err="1">
                <a:solidFill>
                  <a:srgbClr val="00263C"/>
                </a:solidFill>
                <a:ea typeface="Open Sans" panose="020B0604020202020204" charset="0"/>
                <a:cs typeface="Open Sans" panose="020B0604020202020204" charset="0"/>
              </a:rPr>
              <a:t>aaS</a:t>
            </a:r>
            <a:endParaRPr lang="fr-FR" sz="1600" dirty="0">
              <a:solidFill>
                <a:srgbClr val="00263C"/>
              </a:solidFill>
              <a:ea typeface="Open Sans" panose="020B0604020202020204" charset="0"/>
              <a:cs typeface="Open Sans" panose="020B0604020202020204" charset="0"/>
            </a:endParaRPr>
          </a:p>
        </p:txBody>
      </p:sp>
      <p:sp>
        <p:nvSpPr>
          <p:cNvPr id="24" name="ZoneTexte 23">
            <a:extLst>
              <a:ext uri="{FF2B5EF4-FFF2-40B4-BE49-F238E27FC236}">
                <a16:creationId xmlns:a16="http://schemas.microsoft.com/office/drawing/2014/main" id="{427BB9A8-634E-4E8F-ACC6-FFBE93E1D833}"/>
              </a:ext>
            </a:extLst>
          </p:cNvPr>
          <p:cNvSpPr txBox="1"/>
          <p:nvPr/>
        </p:nvSpPr>
        <p:spPr>
          <a:xfrm>
            <a:off x="8344985" y="1199059"/>
            <a:ext cx="3456419" cy="625877"/>
          </a:xfrm>
          <a:prstGeom prst="rect">
            <a:avLst/>
          </a:prstGeom>
          <a:noFill/>
        </p:spPr>
        <p:txBody>
          <a:bodyPr wrap="square" rtlCol="0">
            <a:spAutoFit/>
          </a:bodyPr>
          <a:lstStyle/>
          <a:p>
            <a:pPr algn="ctr" defTabSz="685783">
              <a:defRPr/>
            </a:pPr>
            <a:r>
              <a:rPr lang="fr-FR" sz="1867" b="1" dirty="0">
                <a:solidFill>
                  <a:srgbClr val="00263C"/>
                </a:solidFill>
                <a:ea typeface="Open Sans" panose="020B0604020202020204" charset="0"/>
                <a:cs typeface="Open Sans" panose="020B0604020202020204" charset="0"/>
              </a:rPr>
              <a:t>Réseaux fixes</a:t>
            </a:r>
          </a:p>
          <a:p>
            <a:pPr algn="ctr" defTabSz="685783">
              <a:defRPr/>
            </a:pPr>
            <a:r>
              <a:rPr lang="fr-FR" sz="1600" dirty="0">
                <a:solidFill>
                  <a:srgbClr val="00263C"/>
                </a:solidFill>
                <a:ea typeface="Open Sans" panose="020B0604020202020204" charset="0"/>
                <a:cs typeface="Open Sans" panose="020B0604020202020204" charset="0"/>
              </a:rPr>
              <a:t>PMLS – SDWAN – FH - FTTO</a:t>
            </a:r>
          </a:p>
        </p:txBody>
      </p:sp>
      <p:pic>
        <p:nvPicPr>
          <p:cNvPr id="26" name="Picture 4" descr="Résultat de recherche d'images pour &quot;colas&quot;">
            <a:extLst>
              <a:ext uri="{FF2B5EF4-FFF2-40B4-BE49-F238E27FC236}">
                <a16:creationId xmlns:a16="http://schemas.microsoft.com/office/drawing/2014/main" id="{D376060F-3864-41A7-A263-0AE9AA9794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64356" y="6293777"/>
            <a:ext cx="908941" cy="379817"/>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 27">
            <a:extLst>
              <a:ext uri="{FF2B5EF4-FFF2-40B4-BE49-F238E27FC236}">
                <a16:creationId xmlns:a16="http://schemas.microsoft.com/office/drawing/2014/main" id="{9350EA94-8310-4E17-A3A2-78AAF909959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727821" y="2706210"/>
            <a:ext cx="690747" cy="370881"/>
          </a:xfrm>
          <a:prstGeom prst="rect">
            <a:avLst/>
          </a:prstGeom>
        </p:spPr>
      </p:pic>
      <p:pic>
        <p:nvPicPr>
          <p:cNvPr id="29" name="Picture 2" descr="Résultat de recherche d'images pour &quot;bouygues construction&quot;">
            <a:extLst>
              <a:ext uri="{FF2B5EF4-FFF2-40B4-BE49-F238E27FC236}">
                <a16:creationId xmlns:a16="http://schemas.microsoft.com/office/drawing/2014/main" id="{A47E40E4-77C2-4407-BBB5-0136F9BA7D4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62437" y="1999147"/>
            <a:ext cx="771588" cy="396083"/>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a:extLst>
              <a:ext uri="{FF2B5EF4-FFF2-40B4-BE49-F238E27FC236}">
                <a16:creationId xmlns:a16="http://schemas.microsoft.com/office/drawing/2014/main" id="{6BE32A23-E269-4214-AC6A-3C0BF64A99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79279" y="2399474"/>
            <a:ext cx="923835" cy="333916"/>
          </a:xfrm>
          <a:prstGeom prst="rect">
            <a:avLst/>
          </a:prstGeom>
        </p:spPr>
      </p:pic>
      <p:pic>
        <p:nvPicPr>
          <p:cNvPr id="32" name="Picture 2" descr="Résultat de recherche d'images pour &quot;groupe total logo&quot;">
            <a:extLst>
              <a:ext uri="{FF2B5EF4-FFF2-40B4-BE49-F238E27FC236}">
                <a16:creationId xmlns:a16="http://schemas.microsoft.com/office/drawing/2014/main" id="{D5413038-E52A-41DE-8507-CB1D84AC8AA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85883" y="3073105"/>
            <a:ext cx="1305765" cy="52094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Résultat de recherche d'images pour &quot;logo dalkia groupe edf&quot;">
            <a:extLst>
              <a:ext uri="{FF2B5EF4-FFF2-40B4-BE49-F238E27FC236}">
                <a16:creationId xmlns:a16="http://schemas.microsoft.com/office/drawing/2014/main" id="{8508619C-F7C5-4BCF-9B05-2A5E133556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09252" y="2798131"/>
            <a:ext cx="838656" cy="31930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Résultat de recherche d'images pour &quot;logo rexel&quot;">
            <a:extLst>
              <a:ext uri="{FF2B5EF4-FFF2-40B4-BE49-F238E27FC236}">
                <a16:creationId xmlns:a16="http://schemas.microsoft.com/office/drawing/2014/main" id="{12369514-7663-4FB3-AD53-1DD9FDF6E5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81985" y="3140486"/>
            <a:ext cx="870611" cy="37311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6CF0346-F120-4C04-A9F0-0735FAB0996F}"/>
              </a:ext>
            </a:extLst>
          </p:cNvPr>
          <p:cNvSpPr/>
          <p:nvPr/>
        </p:nvSpPr>
        <p:spPr>
          <a:xfrm>
            <a:off x="7878177" y="5845932"/>
            <a:ext cx="1681300" cy="400110"/>
          </a:xfrm>
          <a:prstGeom prst="rect">
            <a:avLst/>
          </a:prstGeom>
        </p:spPr>
        <p:txBody>
          <a:bodyPr wrap="square">
            <a:spAutoFit/>
          </a:bodyPr>
          <a:lstStyle/>
          <a:p>
            <a:pPr algn="ctr" defTabSz="914377">
              <a:defRPr/>
            </a:pPr>
            <a:r>
              <a:rPr lang="fr-FR" sz="1000" b="1" dirty="0">
                <a:solidFill>
                  <a:srgbClr val="003667"/>
                </a:solidFill>
                <a:latin typeface="Open Sans" panose="020B0604020202020204"/>
              </a:rPr>
              <a:t>Boutiques</a:t>
            </a:r>
          </a:p>
          <a:p>
            <a:pPr algn="ctr" defTabSz="914377">
              <a:defRPr/>
            </a:pPr>
            <a:r>
              <a:rPr lang="fr-FR" sz="1000" b="1" dirty="0">
                <a:solidFill>
                  <a:srgbClr val="003667"/>
                </a:solidFill>
                <a:latin typeface="Open Sans" panose="020B0604020202020204"/>
              </a:rPr>
              <a:t> Bouygues Telecom</a:t>
            </a:r>
          </a:p>
        </p:txBody>
      </p:sp>
      <p:pic>
        <p:nvPicPr>
          <p:cNvPr id="39" name="Picture 2" descr="https://encrypted-tbn1.gstatic.com/images?q=tbn:ANd9GcSYKCzQAU5uMH2i9Gxv1VbvvteL8P72EKU-IK2DUcs_D2tFE_MdlcW6nw">
            <a:hlinkClick r:id="rId9"/>
            <a:extLst>
              <a:ext uri="{FF2B5EF4-FFF2-40B4-BE49-F238E27FC236}">
                <a16:creationId xmlns:a16="http://schemas.microsoft.com/office/drawing/2014/main" id="{67B6A9DE-A5EC-4DE5-9307-36CC267B3C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4473" y="4195381"/>
            <a:ext cx="1055857" cy="29036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https://encrypted-tbn2.gstatic.com/images?q=tbn:ANd9GcRUQR2vl5_UFCFBccyMYgjN5SHNU40CkJxlfxnGS3ATDgpr6AfW-Woq1zs">
            <a:hlinkClick r:id="rId11"/>
            <a:extLst>
              <a:ext uri="{FF2B5EF4-FFF2-40B4-BE49-F238E27FC236}">
                <a16:creationId xmlns:a16="http://schemas.microsoft.com/office/drawing/2014/main" id="{A1CE7570-9DDA-4359-B192-5A2A2ACD5F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0897" y="3745379"/>
            <a:ext cx="821531" cy="25003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1FF7792C-1A93-4D05-9CB4-C097105E2E02}"/>
              </a:ext>
            </a:extLst>
          </p:cNvPr>
          <p:cNvSpPr/>
          <p:nvPr/>
        </p:nvSpPr>
        <p:spPr>
          <a:xfrm>
            <a:off x="7818134" y="4438117"/>
            <a:ext cx="2386119" cy="254044"/>
          </a:xfrm>
          <a:prstGeom prst="rect">
            <a:avLst/>
          </a:prstGeom>
        </p:spPr>
        <p:txBody>
          <a:bodyPr wrap="square">
            <a:spAutoFit/>
          </a:bodyPr>
          <a:lstStyle/>
          <a:p>
            <a:pPr defTabSz="914377">
              <a:defRPr/>
            </a:pPr>
            <a:r>
              <a:rPr lang="fr-FR" sz="1051" b="1">
                <a:solidFill>
                  <a:srgbClr val="003667"/>
                </a:solidFill>
                <a:latin typeface="Open Sans" panose="020B0604020202020204"/>
              </a:rPr>
              <a:t>(Burton, Devred, Eurodif…)</a:t>
            </a:r>
          </a:p>
        </p:txBody>
      </p:sp>
      <p:pic>
        <p:nvPicPr>
          <p:cNvPr id="42" name="Image 41">
            <a:extLst>
              <a:ext uri="{FF2B5EF4-FFF2-40B4-BE49-F238E27FC236}">
                <a16:creationId xmlns:a16="http://schemas.microsoft.com/office/drawing/2014/main" id="{597341CB-EDDB-4CDE-818F-65BD711112A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 t="21473" r="4831" b="21472"/>
          <a:stretch/>
        </p:blipFill>
        <p:spPr>
          <a:xfrm>
            <a:off x="10597077" y="4474298"/>
            <a:ext cx="1068559" cy="328788"/>
          </a:xfrm>
          <a:prstGeom prst="rect">
            <a:avLst/>
          </a:prstGeom>
        </p:spPr>
      </p:pic>
      <p:pic>
        <p:nvPicPr>
          <p:cNvPr id="43" name="Image 42">
            <a:extLst>
              <a:ext uri="{FF2B5EF4-FFF2-40B4-BE49-F238E27FC236}">
                <a16:creationId xmlns:a16="http://schemas.microsoft.com/office/drawing/2014/main" id="{8D48F19A-7F77-488F-94C5-F90E6065F0F5}"/>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326617" y="4773243"/>
            <a:ext cx="947903" cy="254792"/>
          </a:xfrm>
          <a:prstGeom prst="rect">
            <a:avLst/>
          </a:prstGeom>
        </p:spPr>
      </p:pic>
      <p:pic>
        <p:nvPicPr>
          <p:cNvPr id="44" name="Image 43">
            <a:extLst>
              <a:ext uri="{FF2B5EF4-FFF2-40B4-BE49-F238E27FC236}">
                <a16:creationId xmlns:a16="http://schemas.microsoft.com/office/drawing/2014/main" id="{66461588-348A-4153-A657-E98EA8E644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69432" y="4805043"/>
            <a:ext cx="1208097" cy="172943"/>
          </a:xfrm>
          <a:prstGeom prst="rect">
            <a:avLst/>
          </a:prstGeom>
        </p:spPr>
      </p:pic>
      <p:pic>
        <p:nvPicPr>
          <p:cNvPr id="45" name="Image 44">
            <a:extLst>
              <a:ext uri="{FF2B5EF4-FFF2-40B4-BE49-F238E27FC236}">
                <a16:creationId xmlns:a16="http://schemas.microsoft.com/office/drawing/2014/main" id="{3FDB058F-F22E-4C29-8763-5572B42EAD80}"/>
              </a:ext>
            </a:extLst>
          </p:cNvPr>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9479816" y="3627229"/>
            <a:ext cx="1357915" cy="438511"/>
          </a:xfrm>
          <a:prstGeom prst="rect">
            <a:avLst/>
          </a:prstGeom>
        </p:spPr>
      </p:pic>
      <p:pic>
        <p:nvPicPr>
          <p:cNvPr id="46" name="Picture 14" descr="Résultat de recherche d'images pour &quot;logo leroy merlin&quot;">
            <a:extLst>
              <a:ext uri="{FF2B5EF4-FFF2-40B4-BE49-F238E27FC236}">
                <a16:creationId xmlns:a16="http://schemas.microsoft.com/office/drawing/2014/main" id="{97AD93CB-9C92-4A1E-9DC2-4004E7FA1E6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856361" y="4061089"/>
            <a:ext cx="714587" cy="43048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Résultat de recherche d'images pour &quot;mcdonald logo&quot;">
            <a:extLst>
              <a:ext uri="{FF2B5EF4-FFF2-40B4-BE49-F238E27FC236}">
                <a16:creationId xmlns:a16="http://schemas.microsoft.com/office/drawing/2014/main" id="{F3B23D32-C192-4240-A2A6-46AA378179D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972022" y="1967845"/>
            <a:ext cx="555087" cy="484524"/>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 48">
            <a:extLst>
              <a:ext uri="{FF2B5EF4-FFF2-40B4-BE49-F238E27FC236}">
                <a16:creationId xmlns:a16="http://schemas.microsoft.com/office/drawing/2014/main" id="{DF249436-E9CA-41A7-B245-5FA8471125C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10732444" y="3285321"/>
            <a:ext cx="984261" cy="359755"/>
          </a:xfrm>
          <a:prstGeom prst="rect">
            <a:avLst/>
          </a:prstGeom>
        </p:spPr>
      </p:pic>
      <p:pic>
        <p:nvPicPr>
          <p:cNvPr id="50" name="Picture 9">
            <a:extLst>
              <a:ext uri="{FF2B5EF4-FFF2-40B4-BE49-F238E27FC236}">
                <a16:creationId xmlns:a16="http://schemas.microsoft.com/office/drawing/2014/main" id="{7E0C296D-760A-4FDB-B326-B9A288D2D8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8582" y="2253094"/>
            <a:ext cx="1096049" cy="258695"/>
          </a:xfrm>
          <a:prstGeom prst="rect">
            <a:avLst/>
          </a:prstGeom>
          <a:noFill/>
          <a:ln w="9525">
            <a:noFill/>
            <a:miter lim="800000"/>
            <a:headEnd/>
            <a:tailEnd/>
          </a:ln>
        </p:spPr>
      </p:pic>
      <p:pic>
        <p:nvPicPr>
          <p:cNvPr id="51" name="Image 50">
            <a:extLst>
              <a:ext uri="{FF2B5EF4-FFF2-40B4-BE49-F238E27FC236}">
                <a16:creationId xmlns:a16="http://schemas.microsoft.com/office/drawing/2014/main" id="{86D24180-2D2A-4CA6-9EAB-244C9C1EBD5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864506" y="3873463"/>
            <a:ext cx="859337" cy="502741"/>
          </a:xfrm>
          <a:prstGeom prst="rect">
            <a:avLst/>
          </a:prstGeom>
        </p:spPr>
      </p:pic>
      <p:pic>
        <p:nvPicPr>
          <p:cNvPr id="52" name="Image 51" descr="Capture d’écran 2012-01-03 à 19.54.13.png">
            <a:extLst>
              <a:ext uri="{FF2B5EF4-FFF2-40B4-BE49-F238E27FC236}">
                <a16:creationId xmlns:a16="http://schemas.microsoft.com/office/drawing/2014/main" id="{080DD22B-F895-4099-A37B-16125810FD5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45715" y="4496817"/>
            <a:ext cx="1382525" cy="363823"/>
          </a:xfrm>
          <a:prstGeom prst="rect">
            <a:avLst/>
          </a:prstGeom>
        </p:spPr>
      </p:pic>
      <p:pic>
        <p:nvPicPr>
          <p:cNvPr id="53" name="Image 52" descr="Capture d’écran 2012-01-03 à 19.54.46.png">
            <a:extLst>
              <a:ext uri="{FF2B5EF4-FFF2-40B4-BE49-F238E27FC236}">
                <a16:creationId xmlns:a16="http://schemas.microsoft.com/office/drawing/2014/main" id="{0EB0F634-AA97-43A8-9D44-5A58C708BB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3358" y="2040782"/>
            <a:ext cx="1042749" cy="547631"/>
          </a:xfrm>
          <a:prstGeom prst="rect">
            <a:avLst/>
          </a:prstGeom>
        </p:spPr>
      </p:pic>
      <p:pic>
        <p:nvPicPr>
          <p:cNvPr id="54" name="Picture 3">
            <a:extLst>
              <a:ext uri="{FF2B5EF4-FFF2-40B4-BE49-F238E27FC236}">
                <a16:creationId xmlns:a16="http://schemas.microsoft.com/office/drawing/2014/main" id="{5CCB9383-7E89-430E-A202-A84723339EA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5240" y="3663106"/>
            <a:ext cx="977853" cy="359505"/>
          </a:xfrm>
          <a:prstGeom prst="rect">
            <a:avLst/>
          </a:prstGeom>
          <a:noFill/>
          <a:ln w="9525">
            <a:noFill/>
            <a:miter lim="800000"/>
            <a:headEnd/>
            <a:tailEnd/>
          </a:ln>
        </p:spPr>
      </p:pic>
      <p:pic>
        <p:nvPicPr>
          <p:cNvPr id="55" name="Picture 2" descr="https://encrypted-tbn2.gstatic.com/images?q=tbn:ANd9GcQJ-aXL-TMglsU78PgheieXgaMQmH8Hu4dqGIUral1FgteZIjbA4hjV1rf-">
            <a:hlinkClick r:id="rId25"/>
            <a:extLst>
              <a:ext uri="{FF2B5EF4-FFF2-40B4-BE49-F238E27FC236}">
                <a16:creationId xmlns:a16="http://schemas.microsoft.com/office/drawing/2014/main" id="{8546CAEE-69AB-4177-B8D1-344DA2A82782}"/>
              </a:ext>
            </a:extLst>
          </p:cNvPr>
          <p:cNvPicPr>
            <a:picLocks noChangeAspect="1"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534437" y="2590741"/>
            <a:ext cx="1021164" cy="42889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https://encrypted-tbn2.gstatic.com/images?q=tbn:ANd9GcRdyBS8MFGsaIaNElzNEiECd82vbcImkho5FZx1jiI8Hjhw_mew79NVoP8">
            <a:hlinkClick r:id="rId27"/>
            <a:extLst>
              <a:ext uri="{FF2B5EF4-FFF2-40B4-BE49-F238E27FC236}">
                <a16:creationId xmlns:a16="http://schemas.microsoft.com/office/drawing/2014/main" id="{719AD1D6-B4D2-4CA5-834F-71695310B166}"/>
              </a:ext>
            </a:extLst>
          </p:cNvPr>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539745" y="3178653"/>
            <a:ext cx="922665" cy="402507"/>
          </a:xfrm>
          <a:prstGeom prst="rect">
            <a:avLst/>
          </a:prstGeom>
          <a:noFill/>
          <a:extLst>
            <a:ext uri="{909E8E84-426E-40DD-AFC4-6F175D3DCCD1}">
              <a14:hiddenFill xmlns:a14="http://schemas.microsoft.com/office/drawing/2010/main">
                <a:solidFill>
                  <a:srgbClr val="FFFFFF"/>
                </a:solidFill>
              </a14:hiddenFill>
            </a:ext>
          </a:extLst>
        </p:spPr>
      </p:pic>
      <p:sp>
        <p:nvSpPr>
          <p:cNvPr id="58" name="ZoneTexte 57">
            <a:extLst>
              <a:ext uri="{FF2B5EF4-FFF2-40B4-BE49-F238E27FC236}">
                <a16:creationId xmlns:a16="http://schemas.microsoft.com/office/drawing/2014/main" id="{C13B89CE-7EEB-47DE-8D1E-A9A94F2C3537}"/>
              </a:ext>
            </a:extLst>
          </p:cNvPr>
          <p:cNvSpPr txBox="1"/>
          <p:nvPr/>
        </p:nvSpPr>
        <p:spPr>
          <a:xfrm>
            <a:off x="-67741" y="1208721"/>
            <a:ext cx="4377432" cy="379656"/>
          </a:xfrm>
          <a:prstGeom prst="rect">
            <a:avLst/>
          </a:prstGeom>
          <a:noFill/>
        </p:spPr>
        <p:txBody>
          <a:bodyPr wrap="square" rtlCol="0">
            <a:spAutoFit/>
          </a:bodyPr>
          <a:lstStyle/>
          <a:p>
            <a:pPr algn="ctr" defTabSz="685783">
              <a:defRPr/>
            </a:pPr>
            <a:r>
              <a:rPr lang="fr-FR" sz="1867" b="1" dirty="0">
                <a:solidFill>
                  <a:srgbClr val="00263C"/>
                </a:solidFill>
                <a:ea typeface="Open Sans" panose="020B0604020202020204" charset="0"/>
                <a:cs typeface="Open Sans" panose="020B0604020202020204" charset="0"/>
              </a:rPr>
              <a:t>Mobilité d’entreprise</a:t>
            </a:r>
          </a:p>
        </p:txBody>
      </p:sp>
      <p:pic>
        <p:nvPicPr>
          <p:cNvPr id="59" name="Picture 3">
            <a:extLst>
              <a:ext uri="{FF2B5EF4-FFF2-40B4-BE49-F238E27FC236}">
                <a16:creationId xmlns:a16="http://schemas.microsoft.com/office/drawing/2014/main" id="{84B30477-892A-401E-9EFC-0A01F876B5F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89538" y="5112959"/>
            <a:ext cx="1060645" cy="337069"/>
          </a:xfrm>
          <a:prstGeom prst="rect">
            <a:avLst/>
          </a:prstGeom>
          <a:noFill/>
          <a:ln w="9525">
            <a:noFill/>
            <a:miter lim="800000"/>
            <a:headEnd/>
            <a:tailEnd/>
          </a:ln>
        </p:spPr>
      </p:pic>
      <p:pic>
        <p:nvPicPr>
          <p:cNvPr id="60" name="Picture 6">
            <a:extLst>
              <a:ext uri="{FF2B5EF4-FFF2-40B4-BE49-F238E27FC236}">
                <a16:creationId xmlns:a16="http://schemas.microsoft.com/office/drawing/2014/main" id="{4364D4BB-594E-45FA-914A-D349F2D405D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0063" y="5030641"/>
            <a:ext cx="977853" cy="456019"/>
          </a:xfrm>
          <a:prstGeom prst="rect">
            <a:avLst/>
          </a:prstGeom>
          <a:noFill/>
          <a:ln w="9525">
            <a:noFill/>
            <a:miter lim="800000"/>
            <a:headEnd/>
            <a:tailEnd/>
          </a:ln>
        </p:spPr>
      </p:pic>
      <p:pic>
        <p:nvPicPr>
          <p:cNvPr id="61" name="Picture 7">
            <a:extLst>
              <a:ext uri="{FF2B5EF4-FFF2-40B4-BE49-F238E27FC236}">
                <a16:creationId xmlns:a16="http://schemas.microsoft.com/office/drawing/2014/main" id="{BD886524-DA42-40EF-8E5F-555F7B50067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861087" y="3038032"/>
            <a:ext cx="1578192" cy="414387"/>
          </a:xfrm>
          <a:prstGeom prst="rect">
            <a:avLst/>
          </a:prstGeom>
          <a:noFill/>
          <a:ln w="9525">
            <a:noFill/>
            <a:miter lim="800000"/>
            <a:headEnd/>
            <a:tailEnd/>
          </a:ln>
        </p:spPr>
      </p:pic>
      <p:pic>
        <p:nvPicPr>
          <p:cNvPr id="62" name="Picture 4" descr="https://encrypted-tbn3.gstatic.com/images?q=tbn:ANd9GcSSeXAcen3Zhwgx6OvCQf3-hEjYTV4ERlwy7iucbKo7QXPvnAetigYauQk">
            <a:hlinkClick r:id="rId32"/>
            <a:extLst>
              <a:ext uri="{FF2B5EF4-FFF2-40B4-BE49-F238E27FC236}">
                <a16:creationId xmlns:a16="http://schemas.microsoft.com/office/drawing/2014/main" id="{B535DB00-DCCC-4F21-B3EA-F75B4033134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39197" y="3658789"/>
            <a:ext cx="1882464" cy="1631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9">
            <a:extLst>
              <a:ext uri="{FF2B5EF4-FFF2-40B4-BE49-F238E27FC236}">
                <a16:creationId xmlns:a16="http://schemas.microsoft.com/office/drawing/2014/main" id="{DE6F2D18-F7D3-4C18-BC8F-F2B068F3B01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989" y="4130366"/>
            <a:ext cx="1096049" cy="258695"/>
          </a:xfrm>
          <a:prstGeom prst="rect">
            <a:avLst/>
          </a:prstGeom>
          <a:noFill/>
          <a:ln w="9525">
            <a:noFill/>
            <a:miter lim="800000"/>
            <a:headEnd/>
            <a:tailEnd/>
          </a:ln>
        </p:spPr>
      </p:pic>
      <p:pic>
        <p:nvPicPr>
          <p:cNvPr id="64" name="Image 63" descr="Capture d’écran 2012-01-03 à 19.54.46.png">
            <a:extLst>
              <a:ext uri="{FF2B5EF4-FFF2-40B4-BE49-F238E27FC236}">
                <a16:creationId xmlns:a16="http://schemas.microsoft.com/office/drawing/2014/main" id="{7B62808E-A7B2-4281-998C-C5101774738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12090" y="2171015"/>
            <a:ext cx="1261705" cy="662623"/>
          </a:xfrm>
          <a:prstGeom prst="rect">
            <a:avLst/>
          </a:prstGeom>
        </p:spPr>
      </p:pic>
      <p:pic>
        <p:nvPicPr>
          <p:cNvPr id="65" name="Picture 2" descr="https://encrypted-tbn2.gstatic.com/images?q=tbn:ANd9GcQJ-aXL-TMglsU78PgheieXgaMQmH8Hu4dqGIUral1FgteZIjbA4hjV1rf-">
            <a:hlinkClick r:id="rId25"/>
            <a:extLst>
              <a:ext uri="{FF2B5EF4-FFF2-40B4-BE49-F238E27FC236}">
                <a16:creationId xmlns:a16="http://schemas.microsoft.com/office/drawing/2014/main" id="{D7E807C4-3979-432E-9145-92C630D6D1FD}"/>
              </a:ext>
            </a:extLst>
          </p:cNvPr>
          <p:cNvPicPr>
            <a:picLocks noChangeAspect="1" noChangeArrowheads="1"/>
          </p:cNvPicPr>
          <p:nvPr/>
        </p:nvPicPr>
        <p:blipFill>
          <a:blip r:embed="rId26" cstate="email">
            <a:extLst>
              <a:ext uri="{28A0092B-C50C-407E-A947-70E740481C1C}">
                <a14:useLocalDpi xmlns:a14="http://schemas.microsoft.com/office/drawing/2010/main" val="0"/>
              </a:ext>
            </a:extLst>
          </a:blip>
          <a:srcRect/>
          <a:stretch>
            <a:fillRect/>
          </a:stretch>
        </p:blipFill>
        <p:spPr bwMode="auto">
          <a:xfrm>
            <a:off x="6560118" y="3685667"/>
            <a:ext cx="1021164" cy="428891"/>
          </a:xfrm>
          <a:prstGeom prst="rect">
            <a:avLst/>
          </a:prstGeom>
          <a:noFill/>
          <a:extLst>
            <a:ext uri="{909E8E84-426E-40DD-AFC4-6F175D3DCCD1}">
              <a14:hiddenFill xmlns:a14="http://schemas.microsoft.com/office/drawing/2010/main">
                <a:solidFill>
                  <a:srgbClr val="FFFFFF"/>
                </a:solidFill>
              </a14:hiddenFill>
            </a:ext>
          </a:extLst>
        </p:spPr>
      </p:pic>
      <p:pic>
        <p:nvPicPr>
          <p:cNvPr id="66" name="Image 65">
            <a:extLst>
              <a:ext uri="{FF2B5EF4-FFF2-40B4-BE49-F238E27FC236}">
                <a16:creationId xmlns:a16="http://schemas.microsoft.com/office/drawing/2014/main" id="{3318D8CE-69E5-4FCD-803B-4B863AE4F8B1}"/>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2112846" y="2526800"/>
            <a:ext cx="1556812" cy="502741"/>
          </a:xfrm>
          <a:prstGeom prst="rect">
            <a:avLst/>
          </a:prstGeom>
        </p:spPr>
      </p:pic>
      <p:pic>
        <p:nvPicPr>
          <p:cNvPr id="67" name="Image 66">
            <a:extLst>
              <a:ext uri="{FF2B5EF4-FFF2-40B4-BE49-F238E27FC236}">
                <a16:creationId xmlns:a16="http://schemas.microsoft.com/office/drawing/2014/main" id="{A8381826-7D51-4FFE-916A-9BE87646D7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336911" y="3464641"/>
            <a:ext cx="984261" cy="359755"/>
          </a:xfrm>
          <a:prstGeom prst="rect">
            <a:avLst/>
          </a:prstGeom>
        </p:spPr>
      </p:pic>
      <p:pic>
        <p:nvPicPr>
          <p:cNvPr id="68" name="Image 67">
            <a:extLst>
              <a:ext uri="{FF2B5EF4-FFF2-40B4-BE49-F238E27FC236}">
                <a16:creationId xmlns:a16="http://schemas.microsoft.com/office/drawing/2014/main" id="{85B260E0-ED41-43EB-A4A9-2970A32BE2AB}"/>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561518" y="3451615"/>
            <a:ext cx="845495" cy="845495"/>
          </a:xfrm>
          <a:prstGeom prst="rect">
            <a:avLst/>
          </a:prstGeom>
        </p:spPr>
      </p:pic>
      <p:pic>
        <p:nvPicPr>
          <p:cNvPr id="69" name="Image 68">
            <a:extLst>
              <a:ext uri="{FF2B5EF4-FFF2-40B4-BE49-F238E27FC236}">
                <a16:creationId xmlns:a16="http://schemas.microsoft.com/office/drawing/2014/main" id="{9A9603F8-62E8-42AF-A53E-E6F668C4F10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455365" y="4097873"/>
            <a:ext cx="906607" cy="420336"/>
          </a:xfrm>
          <a:prstGeom prst="rect">
            <a:avLst/>
          </a:prstGeom>
        </p:spPr>
      </p:pic>
      <p:pic>
        <p:nvPicPr>
          <p:cNvPr id="70" name="Image 69">
            <a:extLst>
              <a:ext uri="{FF2B5EF4-FFF2-40B4-BE49-F238E27FC236}">
                <a16:creationId xmlns:a16="http://schemas.microsoft.com/office/drawing/2014/main" id="{EE7D3973-1F95-47B8-B652-7C6BE1B9E2AF}"/>
              </a:ext>
            </a:extLst>
          </p:cNvPr>
          <p:cNvPicPr>
            <a:picLocks noChangeAspect="1"/>
          </p:cNvPicPr>
          <p:nvPr/>
        </p:nvPicPr>
        <p:blipFill rotWithShape="1">
          <a:blip r:embed="rId37">
            <a:extLst>
              <a:ext uri="{28A0092B-C50C-407E-A947-70E740481C1C}">
                <a14:useLocalDpi xmlns:a14="http://schemas.microsoft.com/office/drawing/2010/main" val="0"/>
              </a:ext>
            </a:extLst>
          </a:blip>
          <a:srcRect t="25669" b="21838"/>
          <a:stretch/>
        </p:blipFill>
        <p:spPr>
          <a:xfrm>
            <a:off x="4468778" y="5463763"/>
            <a:ext cx="999485" cy="524655"/>
          </a:xfrm>
          <a:prstGeom prst="rect">
            <a:avLst/>
          </a:prstGeom>
        </p:spPr>
      </p:pic>
      <p:pic>
        <p:nvPicPr>
          <p:cNvPr id="72" name="Image 71">
            <a:extLst>
              <a:ext uri="{FF2B5EF4-FFF2-40B4-BE49-F238E27FC236}">
                <a16:creationId xmlns:a16="http://schemas.microsoft.com/office/drawing/2014/main" id="{B49B73A3-FE61-42F3-A151-A5DA478ADED0}"/>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85291" y="4329062"/>
            <a:ext cx="1186709" cy="538117"/>
          </a:xfrm>
          <a:prstGeom prst="rect">
            <a:avLst/>
          </a:prstGeom>
        </p:spPr>
      </p:pic>
      <p:pic>
        <p:nvPicPr>
          <p:cNvPr id="73" name="Image 72">
            <a:extLst>
              <a:ext uri="{FF2B5EF4-FFF2-40B4-BE49-F238E27FC236}">
                <a16:creationId xmlns:a16="http://schemas.microsoft.com/office/drawing/2014/main" id="{9F034D60-DD8B-4721-9D6B-042C37294A8A}"/>
              </a:ext>
            </a:extLst>
          </p:cNvPr>
          <p:cNvPicPr>
            <a:picLocks noChangeAspect="1"/>
          </p:cNvPicPr>
          <p:nvPr/>
        </p:nvPicPr>
        <p:blipFill rotWithShape="1">
          <a:blip r:embed="rId39">
            <a:extLst>
              <a:ext uri="{28A0092B-C50C-407E-A947-70E740481C1C}">
                <a14:useLocalDpi xmlns:a14="http://schemas.microsoft.com/office/drawing/2010/main" val="0"/>
              </a:ext>
            </a:extLst>
          </a:blip>
          <a:srcRect l="14821" t="14947" r="13265" b="14462"/>
          <a:stretch/>
        </p:blipFill>
        <p:spPr>
          <a:xfrm>
            <a:off x="10992760" y="5498821"/>
            <a:ext cx="602833" cy="591752"/>
          </a:xfrm>
          <a:prstGeom prst="rect">
            <a:avLst/>
          </a:prstGeom>
        </p:spPr>
      </p:pic>
      <p:pic>
        <p:nvPicPr>
          <p:cNvPr id="74" name="Image 73">
            <a:extLst>
              <a:ext uri="{FF2B5EF4-FFF2-40B4-BE49-F238E27FC236}">
                <a16:creationId xmlns:a16="http://schemas.microsoft.com/office/drawing/2014/main" id="{69340BC2-7E82-470A-B204-CB2B3FDB1820}"/>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274108" y="5581222"/>
            <a:ext cx="1224809" cy="531589"/>
          </a:xfrm>
          <a:prstGeom prst="rect">
            <a:avLst/>
          </a:prstGeom>
        </p:spPr>
      </p:pic>
      <p:pic>
        <p:nvPicPr>
          <p:cNvPr id="75" name="Image 74">
            <a:extLst>
              <a:ext uri="{FF2B5EF4-FFF2-40B4-BE49-F238E27FC236}">
                <a16:creationId xmlns:a16="http://schemas.microsoft.com/office/drawing/2014/main" id="{74748D75-54F8-4F97-9A92-B97F7271E916}"/>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653414" y="5123738"/>
            <a:ext cx="887660" cy="453013"/>
          </a:xfrm>
          <a:prstGeom prst="rect">
            <a:avLst/>
          </a:prstGeom>
        </p:spPr>
      </p:pic>
      <p:pic>
        <p:nvPicPr>
          <p:cNvPr id="76" name="Image 75">
            <a:extLst>
              <a:ext uri="{FF2B5EF4-FFF2-40B4-BE49-F238E27FC236}">
                <a16:creationId xmlns:a16="http://schemas.microsoft.com/office/drawing/2014/main" id="{4437A078-9F75-4E0E-BFB8-38798D750438}"/>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516615" y="6148049"/>
            <a:ext cx="1237904" cy="336825"/>
          </a:xfrm>
          <a:prstGeom prst="rect">
            <a:avLst/>
          </a:prstGeom>
        </p:spPr>
      </p:pic>
      <p:pic>
        <p:nvPicPr>
          <p:cNvPr id="77" name="Image 76">
            <a:extLst>
              <a:ext uri="{FF2B5EF4-FFF2-40B4-BE49-F238E27FC236}">
                <a16:creationId xmlns:a16="http://schemas.microsoft.com/office/drawing/2014/main" id="{02D3BDC8-7FFC-42AB-8D29-CB29553B937F}"/>
              </a:ext>
            </a:extLst>
          </p:cNvPr>
          <p:cNvPicPr>
            <a:picLocks noChangeAspect="1"/>
          </p:cNvPicPr>
          <p:nvPr/>
        </p:nvPicPr>
        <p:blipFill rotWithShape="1">
          <a:blip r:embed="rId43">
            <a:extLst>
              <a:ext uri="{28A0092B-C50C-407E-A947-70E740481C1C}">
                <a14:useLocalDpi xmlns:a14="http://schemas.microsoft.com/office/drawing/2010/main" val="0"/>
              </a:ext>
            </a:extLst>
          </a:blip>
          <a:srcRect/>
          <a:stretch/>
        </p:blipFill>
        <p:spPr>
          <a:xfrm>
            <a:off x="8479538" y="5470482"/>
            <a:ext cx="454271" cy="421820"/>
          </a:xfrm>
          <a:prstGeom prst="rect">
            <a:avLst/>
          </a:prstGeom>
        </p:spPr>
      </p:pic>
      <p:pic>
        <p:nvPicPr>
          <p:cNvPr id="78" name="Image 77">
            <a:extLst>
              <a:ext uri="{FF2B5EF4-FFF2-40B4-BE49-F238E27FC236}">
                <a16:creationId xmlns:a16="http://schemas.microsoft.com/office/drawing/2014/main" id="{42760939-6426-49E2-8226-A7521E0B513F}"/>
              </a:ext>
            </a:extLst>
          </p:cNvPr>
          <p:cNvPicPr>
            <a:picLocks noChangeAspect="1"/>
          </p:cNvPicPr>
          <p:nvPr/>
        </p:nvPicPr>
        <p:blipFill rotWithShape="1">
          <a:blip r:embed="rId44">
            <a:extLst>
              <a:ext uri="{28A0092B-C50C-407E-A947-70E740481C1C}">
                <a14:useLocalDpi xmlns:a14="http://schemas.microsoft.com/office/drawing/2010/main" val="0"/>
              </a:ext>
            </a:extLst>
          </a:blip>
          <a:srcRect/>
          <a:stretch/>
        </p:blipFill>
        <p:spPr>
          <a:xfrm>
            <a:off x="4403706" y="2848742"/>
            <a:ext cx="948559" cy="337069"/>
          </a:xfrm>
          <a:prstGeom prst="rect">
            <a:avLst/>
          </a:prstGeom>
        </p:spPr>
      </p:pic>
      <p:pic>
        <p:nvPicPr>
          <p:cNvPr id="79" name="Picture 12" descr="https://encrypted-tbn0.gstatic.com/images?q=tbn:ANd9GcT2vY6097LcXIDQQD4dIqjJlLPBqER37njpAGfS5wru3_6LoO1p4bmkNSU">
            <a:hlinkClick r:id="rId45"/>
            <a:extLst>
              <a:ext uri="{FF2B5EF4-FFF2-40B4-BE49-F238E27FC236}">
                <a16:creationId xmlns:a16="http://schemas.microsoft.com/office/drawing/2014/main" id="{9E569230-C36A-4DB1-B519-7A6271A30E9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9479817" y="5061534"/>
            <a:ext cx="1208097" cy="451023"/>
          </a:xfrm>
          <a:prstGeom prst="rect">
            <a:avLst/>
          </a:prstGeom>
          <a:noFill/>
          <a:extLst>
            <a:ext uri="{909E8E84-426E-40DD-AFC4-6F175D3DCCD1}">
              <a14:hiddenFill xmlns:a14="http://schemas.microsoft.com/office/drawing/2010/main">
                <a:solidFill>
                  <a:srgbClr val="FFFFFF"/>
                </a:solidFill>
              </a14:hiddenFill>
            </a:ext>
          </a:extLst>
        </p:spPr>
      </p:pic>
      <p:pic>
        <p:nvPicPr>
          <p:cNvPr id="80" name="Image 79">
            <a:extLst>
              <a:ext uri="{FF2B5EF4-FFF2-40B4-BE49-F238E27FC236}">
                <a16:creationId xmlns:a16="http://schemas.microsoft.com/office/drawing/2014/main" id="{55AEFF2B-8759-4CB9-87D4-E2854606F3FA}"/>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8162152" y="5193709"/>
            <a:ext cx="1156875" cy="243771"/>
          </a:xfrm>
          <a:prstGeom prst="rect">
            <a:avLst/>
          </a:prstGeom>
        </p:spPr>
      </p:pic>
      <p:pic>
        <p:nvPicPr>
          <p:cNvPr id="81" name="Image 80">
            <a:extLst>
              <a:ext uri="{FF2B5EF4-FFF2-40B4-BE49-F238E27FC236}">
                <a16:creationId xmlns:a16="http://schemas.microsoft.com/office/drawing/2014/main" id="{C2A074E8-8047-4BB4-A44D-3180145410D7}"/>
              </a:ext>
            </a:extLst>
          </p:cNvPr>
          <p:cNvPicPr>
            <a:picLocks noChangeAspect="1"/>
          </p:cNvPicPr>
          <p:nvPr/>
        </p:nvPicPr>
        <p:blipFill rotWithShape="1">
          <a:blip r:embed="rId48">
            <a:extLst>
              <a:ext uri="{28A0092B-C50C-407E-A947-70E740481C1C}">
                <a14:useLocalDpi xmlns:a14="http://schemas.microsoft.com/office/drawing/2010/main" val="0"/>
              </a:ext>
            </a:extLst>
          </a:blip>
          <a:srcRect l="8941" t="17868" r="11224" b="17040"/>
          <a:stretch/>
        </p:blipFill>
        <p:spPr>
          <a:xfrm>
            <a:off x="2776404" y="5618285"/>
            <a:ext cx="950696" cy="574936"/>
          </a:xfrm>
          <a:prstGeom prst="rect">
            <a:avLst/>
          </a:prstGeom>
        </p:spPr>
      </p:pic>
      <p:pic>
        <p:nvPicPr>
          <p:cNvPr id="83" name="Image 82">
            <a:extLst>
              <a:ext uri="{FF2B5EF4-FFF2-40B4-BE49-F238E27FC236}">
                <a16:creationId xmlns:a16="http://schemas.microsoft.com/office/drawing/2014/main" id="{76413AA0-39A1-41C6-B474-AE1C28A014D5}"/>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553142" y="5672102"/>
            <a:ext cx="1063353" cy="401399"/>
          </a:xfrm>
          <a:prstGeom prst="rect">
            <a:avLst/>
          </a:prstGeom>
        </p:spPr>
      </p:pic>
      <p:pic>
        <p:nvPicPr>
          <p:cNvPr id="84" name="Image 83">
            <a:extLst>
              <a:ext uri="{FF2B5EF4-FFF2-40B4-BE49-F238E27FC236}">
                <a16:creationId xmlns:a16="http://schemas.microsoft.com/office/drawing/2014/main" id="{864178A9-9A00-492E-BF35-6943FA9B4775}"/>
              </a:ext>
            </a:extLst>
          </p:cNvPr>
          <p:cNvPicPr>
            <a:picLocks noChangeAspect="1"/>
          </p:cNvPicPr>
          <p:nvPr/>
        </p:nvPicPr>
        <p:blipFill rotWithShape="1">
          <a:blip r:embed="rId50">
            <a:extLst>
              <a:ext uri="{28A0092B-C50C-407E-A947-70E740481C1C}">
                <a14:useLocalDpi xmlns:a14="http://schemas.microsoft.com/office/drawing/2010/main" val="0"/>
              </a:ext>
            </a:extLst>
          </a:blip>
          <a:srcRect t="27033" b="23041"/>
          <a:stretch/>
        </p:blipFill>
        <p:spPr>
          <a:xfrm>
            <a:off x="2275597" y="4028305"/>
            <a:ext cx="1438275" cy="442256"/>
          </a:xfrm>
          <a:prstGeom prst="rect">
            <a:avLst/>
          </a:prstGeom>
        </p:spPr>
      </p:pic>
      <p:pic>
        <p:nvPicPr>
          <p:cNvPr id="85" name="Image 84">
            <a:extLst>
              <a:ext uri="{FF2B5EF4-FFF2-40B4-BE49-F238E27FC236}">
                <a16:creationId xmlns:a16="http://schemas.microsoft.com/office/drawing/2014/main" id="{78734FF9-D842-4CEC-96D5-B5C61138F968}"/>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079320" y="2118684"/>
            <a:ext cx="600232" cy="413405"/>
          </a:xfrm>
          <a:prstGeom prst="rect">
            <a:avLst/>
          </a:prstGeom>
        </p:spPr>
      </p:pic>
      <p:pic>
        <p:nvPicPr>
          <p:cNvPr id="86" name="Image 85">
            <a:extLst>
              <a:ext uri="{FF2B5EF4-FFF2-40B4-BE49-F238E27FC236}">
                <a16:creationId xmlns:a16="http://schemas.microsoft.com/office/drawing/2014/main" id="{562C3D96-93BF-4011-8345-069F1C7DCA6A}"/>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772404" y="2132729"/>
            <a:ext cx="1035277" cy="383944"/>
          </a:xfrm>
          <a:prstGeom prst="rect">
            <a:avLst/>
          </a:prstGeom>
        </p:spPr>
      </p:pic>
      <p:pic>
        <p:nvPicPr>
          <p:cNvPr id="87" name="Image 86">
            <a:extLst>
              <a:ext uri="{FF2B5EF4-FFF2-40B4-BE49-F238E27FC236}">
                <a16:creationId xmlns:a16="http://schemas.microsoft.com/office/drawing/2014/main" id="{C99CD6C1-2CBF-4298-A383-9BE94863AB85}"/>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2995201" y="4982783"/>
            <a:ext cx="582779" cy="582779"/>
          </a:xfrm>
          <a:prstGeom prst="rect">
            <a:avLst/>
          </a:prstGeom>
        </p:spPr>
      </p:pic>
      <p:pic>
        <p:nvPicPr>
          <p:cNvPr id="88" name="Image 87">
            <a:extLst>
              <a:ext uri="{FF2B5EF4-FFF2-40B4-BE49-F238E27FC236}">
                <a16:creationId xmlns:a16="http://schemas.microsoft.com/office/drawing/2014/main" id="{9B685BE6-D791-4C76-BC82-6EE9FF0262E9}"/>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6839083" y="4371698"/>
            <a:ext cx="555583" cy="555583"/>
          </a:xfrm>
          <a:prstGeom prst="rect">
            <a:avLst/>
          </a:prstGeom>
        </p:spPr>
      </p:pic>
      <p:pic>
        <p:nvPicPr>
          <p:cNvPr id="89" name="Image 88">
            <a:extLst>
              <a:ext uri="{FF2B5EF4-FFF2-40B4-BE49-F238E27FC236}">
                <a16:creationId xmlns:a16="http://schemas.microsoft.com/office/drawing/2014/main" id="{CDB0D2BD-1C0D-4E28-B188-941804E2E36E}"/>
              </a:ext>
            </a:extLst>
          </p:cNvPr>
          <p:cNvPicPr>
            <a:picLocks noChangeAspect="1"/>
          </p:cNvPicPr>
          <p:nvPr/>
        </p:nvPicPr>
        <p:blipFill rotWithShape="1">
          <a:blip r:embed="rId55">
            <a:extLst>
              <a:ext uri="{28A0092B-C50C-407E-A947-70E740481C1C}">
                <a14:useLocalDpi xmlns:a14="http://schemas.microsoft.com/office/drawing/2010/main" val="0"/>
              </a:ext>
            </a:extLst>
          </a:blip>
          <a:srcRect/>
          <a:stretch/>
        </p:blipFill>
        <p:spPr>
          <a:xfrm>
            <a:off x="10808145" y="4853444"/>
            <a:ext cx="882840" cy="567333"/>
          </a:xfrm>
          <a:prstGeom prst="rect">
            <a:avLst/>
          </a:prstGeom>
        </p:spPr>
      </p:pic>
      <p:pic>
        <p:nvPicPr>
          <p:cNvPr id="90" name="Image 89">
            <a:extLst>
              <a:ext uri="{FF2B5EF4-FFF2-40B4-BE49-F238E27FC236}">
                <a16:creationId xmlns:a16="http://schemas.microsoft.com/office/drawing/2014/main" id="{118C2EE2-B990-40EE-9FA0-99CDAD56E932}"/>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512463" y="5565017"/>
            <a:ext cx="1193976" cy="461671"/>
          </a:xfrm>
          <a:prstGeom prst="rect">
            <a:avLst/>
          </a:prstGeom>
        </p:spPr>
      </p:pic>
      <p:pic>
        <p:nvPicPr>
          <p:cNvPr id="91" name="Image 90">
            <a:extLst>
              <a:ext uri="{FF2B5EF4-FFF2-40B4-BE49-F238E27FC236}">
                <a16:creationId xmlns:a16="http://schemas.microsoft.com/office/drawing/2014/main" id="{552D8F21-316F-4B61-BF61-51844FBCE1AC}"/>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652150" y="2850157"/>
            <a:ext cx="755807" cy="530567"/>
          </a:xfrm>
          <a:prstGeom prst="rect">
            <a:avLst/>
          </a:prstGeom>
        </p:spPr>
      </p:pic>
      <p:pic>
        <p:nvPicPr>
          <p:cNvPr id="92" name="Picture 10" descr="Résultat de recherche d'images pour &quot;logo rexel&quot;">
            <a:extLst>
              <a:ext uri="{FF2B5EF4-FFF2-40B4-BE49-F238E27FC236}">
                <a16:creationId xmlns:a16="http://schemas.microsoft.com/office/drawing/2014/main" id="{6854AD35-AB51-4B9C-93CB-AA49237D42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0287" y="5036402"/>
            <a:ext cx="997179" cy="427361"/>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Connecteur droit 92">
            <a:extLst>
              <a:ext uri="{FF2B5EF4-FFF2-40B4-BE49-F238E27FC236}">
                <a16:creationId xmlns:a16="http://schemas.microsoft.com/office/drawing/2014/main" id="{564541AA-5C3F-425C-8F85-9240ACE21782}"/>
              </a:ext>
            </a:extLst>
          </p:cNvPr>
          <p:cNvCxnSpPr>
            <a:cxnSpLocks/>
          </p:cNvCxnSpPr>
          <p:nvPr/>
        </p:nvCxnSpPr>
        <p:spPr bwMode="gray">
          <a:xfrm>
            <a:off x="3937959" y="1619280"/>
            <a:ext cx="0" cy="5088093"/>
          </a:xfrm>
          <a:prstGeom prst="line">
            <a:avLst/>
          </a:prstGeom>
          <a:ln w="19050" cap="rnd">
            <a:solidFill>
              <a:srgbClr val="00263C"/>
            </a:solidFill>
            <a:prstDash val="sysDot"/>
          </a:ln>
        </p:spPr>
        <p:style>
          <a:lnRef idx="1">
            <a:schemeClr val="accent1"/>
          </a:lnRef>
          <a:fillRef idx="0">
            <a:schemeClr val="accent1"/>
          </a:fillRef>
          <a:effectRef idx="0">
            <a:schemeClr val="accent1"/>
          </a:effectRef>
          <a:fontRef idx="minor">
            <a:schemeClr val="tx1"/>
          </a:fontRef>
        </p:style>
      </p:cxnSp>
      <p:cxnSp>
        <p:nvCxnSpPr>
          <p:cNvPr id="94" name="Connecteur droit 93">
            <a:extLst>
              <a:ext uri="{FF2B5EF4-FFF2-40B4-BE49-F238E27FC236}">
                <a16:creationId xmlns:a16="http://schemas.microsoft.com/office/drawing/2014/main" id="{D6EF3BBE-9E4A-4F1D-8FBE-14BA83D8FD0B}"/>
              </a:ext>
            </a:extLst>
          </p:cNvPr>
          <p:cNvCxnSpPr>
            <a:cxnSpLocks/>
          </p:cNvCxnSpPr>
          <p:nvPr/>
        </p:nvCxnSpPr>
        <p:spPr bwMode="gray">
          <a:xfrm flipH="1">
            <a:off x="7814583" y="1592389"/>
            <a:ext cx="42527" cy="5004579"/>
          </a:xfrm>
          <a:prstGeom prst="line">
            <a:avLst/>
          </a:prstGeom>
          <a:ln w="19050" cap="rnd">
            <a:solidFill>
              <a:srgbClr val="00263C"/>
            </a:solidFill>
            <a:prstDash val="sysDot"/>
          </a:ln>
        </p:spPr>
        <p:style>
          <a:lnRef idx="1">
            <a:schemeClr val="accent1"/>
          </a:lnRef>
          <a:fillRef idx="0">
            <a:schemeClr val="accent1"/>
          </a:fillRef>
          <a:effectRef idx="0">
            <a:schemeClr val="accent1"/>
          </a:effectRef>
          <a:fontRef idx="minor">
            <a:schemeClr val="tx1"/>
          </a:fontRef>
        </p:style>
      </p:cxnSp>
      <p:pic>
        <p:nvPicPr>
          <p:cNvPr id="2050" name="Picture 2" descr="Spie — Wikipédia">
            <a:extLst>
              <a:ext uri="{FF2B5EF4-FFF2-40B4-BE49-F238E27FC236}">
                <a16:creationId xmlns:a16="http://schemas.microsoft.com/office/drawing/2014/main" id="{65C36075-0E5F-4039-BE3C-32A54E5DE4BE}"/>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593875" y="6233146"/>
            <a:ext cx="836240" cy="3638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GLASS le Blog | Réparation Automobile">
            <a:extLst>
              <a:ext uri="{FF2B5EF4-FFF2-40B4-BE49-F238E27FC236}">
                <a16:creationId xmlns:a16="http://schemas.microsoft.com/office/drawing/2014/main" id="{DC14FBBA-3650-498E-98FD-034259907804}"/>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645389" y="6233131"/>
            <a:ext cx="1211787" cy="4772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ros (entreprise) — Wikipédia">
            <a:extLst>
              <a:ext uri="{FF2B5EF4-FFF2-40B4-BE49-F238E27FC236}">
                <a16:creationId xmlns:a16="http://schemas.microsoft.com/office/drawing/2014/main" id="{2862D12C-E968-4822-93DB-7980511D6D74}"/>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765566" y="6188975"/>
            <a:ext cx="874985" cy="518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l (entreprise) — Wikipédia">
            <a:extLst>
              <a:ext uri="{FF2B5EF4-FFF2-40B4-BE49-F238E27FC236}">
                <a16:creationId xmlns:a16="http://schemas.microsoft.com/office/drawing/2014/main" id="{B016B7BC-1C8E-412E-8B80-A35BB8513EDF}"/>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1974835" y="5566469"/>
            <a:ext cx="488840" cy="4954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Korian — Wikipédia">
            <a:extLst>
              <a:ext uri="{FF2B5EF4-FFF2-40B4-BE49-F238E27FC236}">
                <a16:creationId xmlns:a16="http://schemas.microsoft.com/office/drawing/2014/main" id="{E70A73EA-7CFE-4533-1A3E-1C4A29001B12}"/>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2635" y="4817073"/>
            <a:ext cx="829268" cy="5038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orian — Wikipédia">
            <a:extLst>
              <a:ext uri="{FF2B5EF4-FFF2-40B4-BE49-F238E27FC236}">
                <a16:creationId xmlns:a16="http://schemas.microsoft.com/office/drawing/2014/main" id="{62718680-C044-4434-3582-71D87ED0F464}"/>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567355" y="4448078"/>
            <a:ext cx="761271" cy="462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nque De France Bank Of France Logo - Habitat et Humanisme : association  de lutte contre le mal logement">
            <a:extLst>
              <a:ext uri="{FF2B5EF4-FFF2-40B4-BE49-F238E27FC236}">
                <a16:creationId xmlns:a16="http://schemas.microsoft.com/office/drawing/2014/main" id="{10ED9E0E-7987-BB1B-D311-DE9DB8A4E7D7}"/>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8207249" y="1986345"/>
            <a:ext cx="1264257" cy="519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 Fabrique Abeille Assurances, catalyseur de l'innovation citoyenne avec  la plateforme d'innovation Yumana, plateforme d'open innovation">
            <a:extLst>
              <a:ext uri="{FF2B5EF4-FFF2-40B4-BE49-F238E27FC236}">
                <a16:creationId xmlns:a16="http://schemas.microsoft.com/office/drawing/2014/main" id="{494F3AB9-8993-6B0C-DD63-0097AFC41C4D}"/>
              </a:ext>
            </a:extLst>
          </p:cNvPr>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687914" y="2497617"/>
            <a:ext cx="1259357" cy="6161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1CAFA60-4E91-EC3E-0E4B-24C95A24150E}"/>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t="26070" r="13753" b="24348"/>
          <a:stretch/>
        </p:blipFill>
        <p:spPr bwMode="auto">
          <a:xfrm>
            <a:off x="5231639" y="2966569"/>
            <a:ext cx="1313352" cy="4530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reos - Flux Cannes - Izinhlelo zokusebenza ku-Google Play">
            <a:extLst>
              <a:ext uri="{FF2B5EF4-FFF2-40B4-BE49-F238E27FC236}">
                <a16:creationId xmlns:a16="http://schemas.microsoft.com/office/drawing/2014/main" id="{91AB3970-1452-8978-E4C0-CB0785A80069}"/>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9755889" y="6096916"/>
            <a:ext cx="667384" cy="6673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pload.wikimedia.org/wikipedia/fr/thumb/d/dc/Sa...">
            <a:extLst>
              <a:ext uri="{FF2B5EF4-FFF2-40B4-BE49-F238E27FC236}">
                <a16:creationId xmlns:a16="http://schemas.microsoft.com/office/drawing/2014/main" id="{DD00977F-597F-0753-1A43-2E1BC0721056}"/>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6248381" y="6139297"/>
            <a:ext cx="1054531" cy="444409"/>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D6E62DEE-CCEF-942A-79F0-5CEFEB2B105E}"/>
              </a:ext>
            </a:extLst>
          </p:cNvPr>
          <p:cNvSpPr txBox="1">
            <a:spLocks/>
          </p:cNvSpPr>
          <p:nvPr/>
        </p:nvSpPr>
        <p:spPr bwMode="gray">
          <a:xfrm>
            <a:off x="547277" y="526870"/>
            <a:ext cx="11040000" cy="582436"/>
          </a:xfrm>
          <a:prstGeom prst="rect">
            <a:avLst/>
          </a:prstGeom>
        </p:spPr>
        <p:txBody>
          <a:bodyPr vert="horz" lIns="0" tIns="0" rIns="0" bIns="0" rtlCol="0" anchor="t" anchorCtr="0">
            <a:noAutofit/>
          </a:bodyPr>
          <a:lstStyle>
            <a:lvl1pPr algn="l" defTabSz="914378" rtl="0" eaLnBrk="1" latinLnBrk="0" hangingPunct="1">
              <a:lnSpc>
                <a:spcPct val="83000"/>
              </a:lnSpc>
              <a:spcBef>
                <a:spcPct val="0"/>
              </a:spcBef>
              <a:buNone/>
              <a:defRPr sz="3200" b="1" kern="1200" baseline="0">
                <a:solidFill>
                  <a:schemeClr val="tx2"/>
                </a:solidFill>
                <a:latin typeface="+mj-lt"/>
                <a:ea typeface="+mj-ea"/>
                <a:cs typeface="+mj-cs"/>
              </a:defRPr>
            </a:lvl1pPr>
          </a:lstStyle>
          <a:p>
            <a:pPr defTabSz="1219140">
              <a:defRPr/>
            </a:pPr>
            <a:r>
              <a:rPr lang="fr-FR" sz="3733" dirty="0">
                <a:solidFill>
                  <a:srgbClr val="00263C"/>
                </a:solidFill>
                <a:latin typeface="Bouygues Speak Corpo"/>
              </a:rPr>
              <a:t>Ils nous ont choisi</a:t>
            </a:r>
          </a:p>
        </p:txBody>
      </p:sp>
    </p:spTree>
    <p:extLst>
      <p:ext uri="{BB962C8B-B14F-4D97-AF65-F5344CB8AC3E}">
        <p14:creationId xmlns:p14="http://schemas.microsoft.com/office/powerpoint/2010/main" val="707790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FD17A128-FAFA-43F2-8508-529EC78743E8}"/>
              </a:ext>
            </a:extLst>
          </p:cNvPr>
          <p:cNvSpPr>
            <a:spLocks noGrp="1"/>
          </p:cNvSpPr>
          <p:nvPr>
            <p:ph type="sldNum" sz="quarter" idx="24"/>
          </p:nvPr>
        </p:nvSpPr>
        <p:spPr/>
        <p:txBody>
          <a:bodyPr/>
          <a:lstStyle/>
          <a:p>
            <a:fld id="{733122C9-A0B9-462F-8757-0847AD287B63}" type="slidenum">
              <a:rPr lang="fr-FR" smtClean="0"/>
              <a:pPr/>
              <a:t>2</a:t>
            </a:fld>
            <a:endParaRPr lang="fr-FR"/>
          </a:p>
        </p:txBody>
      </p:sp>
      <p:sp>
        <p:nvSpPr>
          <p:cNvPr id="3" name="Espace réservé de la date 2">
            <a:extLst>
              <a:ext uri="{FF2B5EF4-FFF2-40B4-BE49-F238E27FC236}">
                <a16:creationId xmlns:a16="http://schemas.microsoft.com/office/drawing/2014/main" id="{780709E3-B8DF-4425-9A3A-E376D8E79C4D}"/>
              </a:ext>
            </a:extLst>
          </p:cNvPr>
          <p:cNvSpPr>
            <a:spLocks noGrp="1"/>
          </p:cNvSpPr>
          <p:nvPr>
            <p:ph type="dt" sz="half" idx="22"/>
          </p:nvPr>
        </p:nvSpPr>
        <p:spPr/>
        <p:txBody>
          <a:bodyPr/>
          <a:lstStyle/>
          <a:p>
            <a:r>
              <a:rPr lang="fr-FR"/>
              <a:t>émetteur</a:t>
            </a:r>
          </a:p>
        </p:txBody>
      </p:sp>
      <p:sp>
        <p:nvSpPr>
          <p:cNvPr id="16" name="ZoneTexte 15">
            <a:extLst>
              <a:ext uri="{FF2B5EF4-FFF2-40B4-BE49-F238E27FC236}">
                <a16:creationId xmlns:a16="http://schemas.microsoft.com/office/drawing/2014/main" id="{5404F86B-0BEA-DB62-6DCA-F320EDF43FEB}"/>
              </a:ext>
            </a:extLst>
          </p:cNvPr>
          <p:cNvSpPr txBox="1"/>
          <p:nvPr/>
        </p:nvSpPr>
        <p:spPr>
          <a:xfrm>
            <a:off x="1343472" y="2459926"/>
            <a:ext cx="9505056" cy="379656"/>
          </a:xfrm>
          <a:prstGeom prst="rect">
            <a:avLst/>
          </a:prstGeom>
          <a:noFill/>
        </p:spPr>
        <p:txBody>
          <a:bodyPr wrap="square">
            <a:spAutoFit/>
          </a:bodyPr>
          <a:lstStyle/>
          <a:p>
            <a:pPr algn="ctr"/>
            <a:r>
              <a:rPr lang="fr-FR" sz="1867" b="1">
                <a:solidFill>
                  <a:schemeClr val="bg1"/>
                </a:solidFill>
              </a:rPr>
              <a:t>Avec tous les nouveaux forfaits de Bouygues Telecom Entreprises :</a:t>
            </a:r>
          </a:p>
        </p:txBody>
      </p:sp>
      <p:grpSp>
        <p:nvGrpSpPr>
          <p:cNvPr id="19" name="Groupe 18">
            <a:extLst>
              <a:ext uri="{FF2B5EF4-FFF2-40B4-BE49-F238E27FC236}">
                <a16:creationId xmlns:a16="http://schemas.microsoft.com/office/drawing/2014/main" id="{05AF2543-0732-D392-5ECE-59CC16018609}"/>
              </a:ext>
            </a:extLst>
          </p:cNvPr>
          <p:cNvGrpSpPr/>
          <p:nvPr/>
        </p:nvGrpSpPr>
        <p:grpSpPr>
          <a:xfrm>
            <a:off x="439201" y="3160784"/>
            <a:ext cx="7373577" cy="1178456"/>
            <a:chOff x="558000" y="2439053"/>
            <a:chExt cx="5530183" cy="883842"/>
          </a:xfrm>
        </p:grpSpPr>
        <p:sp>
          <p:nvSpPr>
            <p:cNvPr id="13" name="Rectangle 12">
              <a:extLst>
                <a:ext uri="{FF2B5EF4-FFF2-40B4-BE49-F238E27FC236}">
                  <a16:creationId xmlns:a16="http://schemas.microsoft.com/office/drawing/2014/main" id="{51DF5F59-1B9B-0D75-238C-D5758CD5DA95}"/>
                </a:ext>
              </a:extLst>
            </p:cNvPr>
            <p:cNvSpPr/>
            <p:nvPr/>
          </p:nvSpPr>
          <p:spPr>
            <a:xfrm>
              <a:off x="558000" y="2602815"/>
              <a:ext cx="2575166" cy="720080"/>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33">
                  <a:solidFill>
                    <a:schemeClr val="tx1"/>
                  </a:solidFill>
                </a:rPr>
                <a:t>Tous vos téléphones sont garantis pendant 3 ans et durent + longtemps</a:t>
              </a:r>
            </a:p>
          </p:txBody>
        </p:sp>
        <p:sp>
          <p:nvSpPr>
            <p:cNvPr id="14" name="Rectangle 13">
              <a:extLst>
                <a:ext uri="{FF2B5EF4-FFF2-40B4-BE49-F238E27FC236}">
                  <a16:creationId xmlns:a16="http://schemas.microsoft.com/office/drawing/2014/main" id="{6FA5F540-05D3-A29C-E000-2C216EF08CEC}"/>
                </a:ext>
              </a:extLst>
            </p:cNvPr>
            <p:cNvSpPr/>
            <p:nvPr/>
          </p:nvSpPr>
          <p:spPr>
            <a:xfrm>
              <a:off x="3513017" y="2602815"/>
              <a:ext cx="2575166" cy="720080"/>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33" dirty="0">
                  <a:solidFill>
                    <a:schemeClr val="tx1"/>
                  </a:solidFill>
                </a:rPr>
                <a:t>En cas de panne : on remplace votre téléphone dès le lendemain et on vous le livre là où vous le souhaitez</a:t>
              </a:r>
            </a:p>
          </p:txBody>
        </p:sp>
        <p:sp>
          <p:nvSpPr>
            <p:cNvPr id="17" name="Ellipse 16">
              <a:extLst>
                <a:ext uri="{FF2B5EF4-FFF2-40B4-BE49-F238E27FC236}">
                  <a16:creationId xmlns:a16="http://schemas.microsoft.com/office/drawing/2014/main" id="{37D218CF-C955-CF6D-FB51-4F6C41A3B6CD}"/>
                </a:ext>
              </a:extLst>
            </p:cNvPr>
            <p:cNvSpPr/>
            <p:nvPr/>
          </p:nvSpPr>
          <p:spPr>
            <a:xfrm>
              <a:off x="1665563" y="2439054"/>
              <a:ext cx="360040" cy="307777"/>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a:solidFill>
                    <a:schemeClr val="bg1"/>
                  </a:solidFill>
                </a:rPr>
                <a:t>1</a:t>
              </a:r>
            </a:p>
          </p:txBody>
        </p:sp>
        <p:sp>
          <p:nvSpPr>
            <p:cNvPr id="18" name="Ellipse 17">
              <a:extLst>
                <a:ext uri="{FF2B5EF4-FFF2-40B4-BE49-F238E27FC236}">
                  <a16:creationId xmlns:a16="http://schemas.microsoft.com/office/drawing/2014/main" id="{08E780F2-01C0-49FD-1A75-70CBEC84C653}"/>
                </a:ext>
              </a:extLst>
            </p:cNvPr>
            <p:cNvSpPr/>
            <p:nvPr/>
          </p:nvSpPr>
          <p:spPr>
            <a:xfrm>
              <a:off x="4620580" y="2439053"/>
              <a:ext cx="360040" cy="307777"/>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a:solidFill>
                    <a:schemeClr val="bg1"/>
                  </a:solidFill>
                </a:rPr>
                <a:t>2</a:t>
              </a:r>
            </a:p>
          </p:txBody>
        </p:sp>
      </p:grpSp>
      <p:sp>
        <p:nvSpPr>
          <p:cNvPr id="20" name="ZoneTexte 19">
            <a:extLst>
              <a:ext uri="{FF2B5EF4-FFF2-40B4-BE49-F238E27FC236}">
                <a16:creationId xmlns:a16="http://schemas.microsoft.com/office/drawing/2014/main" id="{A8980916-13F4-0F67-FC7A-B7BCF456F28D}"/>
              </a:ext>
            </a:extLst>
          </p:cNvPr>
          <p:cNvSpPr txBox="1"/>
          <p:nvPr/>
        </p:nvSpPr>
        <p:spPr>
          <a:xfrm>
            <a:off x="2189103" y="4741729"/>
            <a:ext cx="7813795" cy="1508298"/>
          </a:xfrm>
          <a:prstGeom prst="rect">
            <a:avLst/>
          </a:prstGeom>
          <a:noFill/>
        </p:spPr>
        <p:txBody>
          <a:bodyPr wrap="square" rtlCol="0">
            <a:spAutoFit/>
          </a:bodyPr>
          <a:lstStyle>
            <a:defPPr>
              <a:defRPr lang="fr-FR"/>
            </a:defPPr>
            <a:lvl1pPr>
              <a:defRPr sz="1200"/>
            </a:lvl1pPr>
            <a:lvl2pPr marL="628650" lvl="1" indent="-171450">
              <a:buFont typeface="Arial" panose="020B0604020202020204" pitchFamily="34" charset="0"/>
              <a:buChar char="•"/>
              <a:defRPr sz="1200"/>
            </a:lvl2pPr>
          </a:lstStyle>
          <a:p>
            <a:r>
              <a:rPr lang="fr-FR" sz="1600" b="1" dirty="0">
                <a:solidFill>
                  <a:schemeClr val="bg1"/>
                </a:solidFill>
              </a:rPr>
              <a:t>Bénéfices client :</a:t>
            </a:r>
          </a:p>
          <a:p>
            <a:endParaRPr lang="fr-FR" sz="1600" b="1" dirty="0">
              <a:solidFill>
                <a:schemeClr val="bg1"/>
              </a:solidFill>
            </a:endParaRPr>
          </a:p>
          <a:p>
            <a:pPr marL="833946" lvl="1" indent="-304792">
              <a:buFont typeface="+mj-lt"/>
              <a:buAutoNum type="arabicPeriod"/>
            </a:pPr>
            <a:r>
              <a:rPr lang="fr-FR" sz="1467" dirty="0">
                <a:solidFill>
                  <a:schemeClr val="bg1"/>
                </a:solidFill>
              </a:rPr>
              <a:t>Vous êtes + rapidement opérationnel : panne, réseau saturé</a:t>
            </a:r>
          </a:p>
          <a:p>
            <a:pPr marL="833946" lvl="1" indent="-304792">
              <a:buFont typeface="+mj-lt"/>
              <a:buAutoNum type="arabicPeriod"/>
            </a:pPr>
            <a:r>
              <a:rPr lang="fr-FR" sz="1467" dirty="0">
                <a:solidFill>
                  <a:schemeClr val="bg1"/>
                </a:solidFill>
              </a:rPr>
              <a:t>Vous faites des économies car vous renouvelez moins souvent vos mobiles</a:t>
            </a:r>
          </a:p>
          <a:p>
            <a:pPr marL="833946" lvl="1" indent="-304792">
              <a:buFont typeface="+mj-lt"/>
              <a:buAutoNum type="arabicPeriod"/>
            </a:pPr>
            <a:r>
              <a:rPr lang="fr-FR" sz="1467" dirty="0">
                <a:solidFill>
                  <a:schemeClr val="bg1"/>
                </a:solidFill>
              </a:rPr>
              <a:t>Vous êtes + éco-responsable car vos téléphones durent plus longtemps</a:t>
            </a:r>
          </a:p>
          <a:p>
            <a:pPr lvl="1" indent="0">
              <a:buNone/>
            </a:pPr>
            <a:endParaRPr lang="fr-FR" sz="1600" dirty="0">
              <a:solidFill>
                <a:schemeClr val="bg1"/>
              </a:solidFill>
            </a:endParaRPr>
          </a:p>
        </p:txBody>
      </p:sp>
      <p:sp>
        <p:nvSpPr>
          <p:cNvPr id="4" name="Rectangle 3">
            <a:extLst>
              <a:ext uri="{FF2B5EF4-FFF2-40B4-BE49-F238E27FC236}">
                <a16:creationId xmlns:a16="http://schemas.microsoft.com/office/drawing/2014/main" id="{820418BB-A655-F775-5B73-694898CD94DF}"/>
              </a:ext>
            </a:extLst>
          </p:cNvPr>
          <p:cNvSpPr/>
          <p:nvPr/>
        </p:nvSpPr>
        <p:spPr>
          <a:xfrm>
            <a:off x="8319245" y="3379133"/>
            <a:ext cx="3433555" cy="960107"/>
          </a:xfrm>
          <a:prstGeom prst="rect">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333" dirty="0">
                <a:solidFill>
                  <a:schemeClr val="tx1"/>
                </a:solidFill>
              </a:rPr>
              <a:t>En zone à forte affluence (concerts, salons…) votre débit internet sera priorisé</a:t>
            </a:r>
          </a:p>
        </p:txBody>
      </p:sp>
      <p:sp>
        <p:nvSpPr>
          <p:cNvPr id="6" name="Ellipse 5">
            <a:extLst>
              <a:ext uri="{FF2B5EF4-FFF2-40B4-BE49-F238E27FC236}">
                <a16:creationId xmlns:a16="http://schemas.microsoft.com/office/drawing/2014/main" id="{421853A6-34F7-7EF6-6899-A14E18502DC4}"/>
              </a:ext>
            </a:extLst>
          </p:cNvPr>
          <p:cNvSpPr/>
          <p:nvPr/>
        </p:nvSpPr>
        <p:spPr>
          <a:xfrm>
            <a:off x="9795996" y="3160785"/>
            <a:ext cx="480053" cy="410369"/>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a:solidFill>
                  <a:schemeClr val="bg1"/>
                </a:solidFill>
              </a:rPr>
              <a:t>3</a:t>
            </a:r>
          </a:p>
        </p:txBody>
      </p:sp>
      <p:sp>
        <p:nvSpPr>
          <p:cNvPr id="2" name="Espace réservé du pied de page 3">
            <a:extLst>
              <a:ext uri="{FF2B5EF4-FFF2-40B4-BE49-F238E27FC236}">
                <a16:creationId xmlns:a16="http://schemas.microsoft.com/office/drawing/2014/main" id="{9270C8F9-D798-CF1F-E72B-669FC031DBA1}"/>
              </a:ext>
            </a:extLst>
          </p:cNvPr>
          <p:cNvSpPr txBox="1">
            <a:spLocks/>
          </p:cNvSpPr>
          <p:nvPr/>
        </p:nvSpPr>
        <p:spPr>
          <a:xfrm>
            <a:off x="744000" y="309747"/>
            <a:ext cx="9360000" cy="2400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00" dirty="0">
                <a:solidFill>
                  <a:schemeClr val="bg2"/>
                </a:solidFill>
              </a:rPr>
              <a:t>INFOMARKETING OFFRES MOBILE DEGRESSIVES</a:t>
            </a:r>
          </a:p>
        </p:txBody>
      </p:sp>
      <p:sp>
        <p:nvSpPr>
          <p:cNvPr id="9" name="Titre 6">
            <a:extLst>
              <a:ext uri="{FF2B5EF4-FFF2-40B4-BE49-F238E27FC236}">
                <a16:creationId xmlns:a16="http://schemas.microsoft.com/office/drawing/2014/main" id="{DC3E9C86-8A88-7460-4544-0DA55AA0E16F}"/>
              </a:ext>
            </a:extLst>
          </p:cNvPr>
          <p:cNvSpPr>
            <a:spLocks noGrp="1"/>
          </p:cNvSpPr>
          <p:nvPr>
            <p:ph type="title"/>
          </p:nvPr>
        </p:nvSpPr>
        <p:spPr>
          <a:xfrm>
            <a:off x="275588" y="840236"/>
            <a:ext cx="11978001" cy="1152000"/>
          </a:xfrm>
        </p:spPr>
        <p:txBody>
          <a:bodyPr/>
          <a:lstStyle/>
          <a:p>
            <a:r>
              <a:rPr lang="fr-FR" sz="3200" dirty="0">
                <a:solidFill>
                  <a:schemeClr val="accent2"/>
                </a:solidFill>
              </a:rPr>
              <a:t>NOUVEAU ! </a:t>
            </a:r>
            <a:r>
              <a:rPr lang="fr-FR" sz="2667" dirty="0">
                <a:solidFill>
                  <a:schemeClr val="accent1">
                    <a:lumMod val="50000"/>
                  </a:schemeClr>
                </a:solidFill>
              </a:rPr>
              <a:t>VOS PRIVILEGES ENTREPRISES :</a:t>
            </a:r>
            <a:br>
              <a:rPr lang="fr-FR" sz="2400" dirty="0">
                <a:solidFill>
                  <a:schemeClr val="accent2"/>
                </a:solidFill>
              </a:rPr>
            </a:br>
            <a:r>
              <a:rPr lang="fr-FR" sz="1867" dirty="0">
                <a:solidFill>
                  <a:schemeClr val="bg2"/>
                </a:solidFill>
              </a:rPr>
              <a:t>Garantie 3 ans -Echange sur Site à J+1 – Internet Prioritaire</a:t>
            </a:r>
            <a:endParaRPr lang="fr-FR" sz="2400" dirty="0">
              <a:solidFill>
                <a:schemeClr val="bg2"/>
              </a:solidFill>
            </a:endParaRPr>
          </a:p>
        </p:txBody>
      </p:sp>
    </p:spTree>
    <p:extLst>
      <p:ext uri="{BB962C8B-B14F-4D97-AF65-F5344CB8AC3E}">
        <p14:creationId xmlns:p14="http://schemas.microsoft.com/office/powerpoint/2010/main" val="1252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a:solidFill>
                  <a:srgbClr val="109DB9"/>
                </a:solidFill>
              </a:rPr>
              <a:t>Une entreprise </a:t>
            </a:r>
            <a:br>
              <a:rPr lang="fr-FR">
                <a:solidFill>
                  <a:srgbClr val="109DB9"/>
                </a:solidFill>
              </a:rPr>
            </a:br>
            <a:r>
              <a:rPr lang="fr-FR">
                <a:solidFill>
                  <a:srgbClr val="109DB9"/>
                </a:solidFill>
              </a:rPr>
              <a:t>responsable</a:t>
            </a:r>
          </a:p>
        </p:txBody>
      </p:sp>
      <p:sp>
        <p:nvSpPr>
          <p:cNvPr id="2" name="Espace réservé de la date 1"/>
          <p:cNvSpPr>
            <a:spLocks noGrp="1"/>
          </p:cNvSpPr>
          <p:nvPr>
            <p:ph type="dt" sz="half" idx="10"/>
          </p:nvPr>
        </p:nvSpPr>
        <p:spPr/>
        <p:txBody>
          <a:bodyPr/>
          <a:lstStyle/>
          <a:p>
            <a:pPr defTabSz="1219170">
              <a:defRPr/>
            </a:pPr>
            <a:r>
              <a:rPr lang="fr-FR">
                <a:solidFill>
                  <a:prstClr val="black">
                    <a:alpha val="0"/>
                  </a:prstClr>
                </a:solidFill>
                <a:latin typeface="Bouygues Read"/>
              </a:rPr>
              <a:t>émetteur</a:t>
            </a:r>
          </a:p>
        </p:txBody>
      </p:sp>
      <p:sp>
        <p:nvSpPr>
          <p:cNvPr id="4" name="Espace réservé du numéro de diapositive 3"/>
          <p:cNvSpPr>
            <a:spLocks noGrp="1"/>
          </p:cNvSpPr>
          <p:nvPr>
            <p:ph type="sldNum" sz="quarter" idx="12"/>
          </p:nvPr>
        </p:nvSpPr>
        <p:spPr/>
        <p:txBody>
          <a:bodyPr/>
          <a:lstStyle/>
          <a:p>
            <a:pPr defTabSz="1219170">
              <a:defRPr/>
            </a:pPr>
            <a:fld id="{733122C9-A0B9-462F-8757-0847AD287B63}" type="slidenum">
              <a:rPr lang="fr-FR">
                <a:solidFill>
                  <a:srgbClr val="109DB9"/>
                </a:solidFill>
                <a:latin typeface="Bouygues Speak Corpo"/>
              </a:rPr>
              <a:pPr defTabSz="1219170">
                <a:defRPr/>
              </a:pPr>
              <a:t>20</a:t>
            </a:fld>
            <a:endParaRPr lang="fr-FR">
              <a:solidFill>
                <a:srgbClr val="109DB9"/>
              </a:solidFill>
              <a:latin typeface="Bouygues Speak Corpo"/>
            </a:endParaRPr>
          </a:p>
        </p:txBody>
      </p:sp>
      <p:sp>
        <p:nvSpPr>
          <p:cNvPr id="6" name="Espace réservé du pied de page 4">
            <a:extLst>
              <a:ext uri="{FF2B5EF4-FFF2-40B4-BE49-F238E27FC236}">
                <a16:creationId xmlns:a16="http://schemas.microsoft.com/office/drawing/2014/main" id="{418BE402-FB5A-4B07-9397-9D0DEE8EEEC0}"/>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170">
              <a:defRPr/>
            </a:pPr>
            <a:r>
              <a:rPr lang="fr-FR" dirty="0"/>
              <a:t>Bouygues </a:t>
            </a:r>
            <a:r>
              <a:rPr lang="fr-FR" dirty="0" err="1"/>
              <a:t>telecom</a:t>
            </a:r>
            <a:r>
              <a:rPr lang="fr-FR" dirty="0"/>
              <a:t> entreprises</a:t>
            </a:r>
            <a:endParaRPr lang="fr-FR" dirty="0">
              <a:solidFill>
                <a:srgbClr val="109DB9"/>
              </a:solidFill>
              <a:latin typeface="Bouygues Read"/>
            </a:endParaRPr>
          </a:p>
        </p:txBody>
      </p:sp>
      <p:pic>
        <p:nvPicPr>
          <p:cNvPr id="8" name="Image 7">
            <a:hlinkClick r:id="" action="ppaction://noaction"/>
            <a:extLst>
              <a:ext uri="{FF2B5EF4-FFF2-40B4-BE49-F238E27FC236}">
                <a16:creationId xmlns:a16="http://schemas.microsoft.com/office/drawing/2014/main" id="{6B7D332C-E813-4D31-AE3B-B39C25A86B7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1423999" y="5969768"/>
            <a:ext cx="399231" cy="240000"/>
          </a:xfrm>
          <a:prstGeom prst="rect">
            <a:avLst/>
          </a:prstGeom>
        </p:spPr>
      </p:pic>
    </p:spTree>
    <p:extLst>
      <p:ext uri="{BB962C8B-B14F-4D97-AF65-F5344CB8AC3E}">
        <p14:creationId xmlns:p14="http://schemas.microsoft.com/office/powerpoint/2010/main" val="83703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a:xfrm>
            <a:off x="527383" y="981863"/>
            <a:ext cx="5135263" cy="1532904"/>
          </a:xfrm>
        </p:spPr>
        <p:txBody>
          <a:bodyPr/>
          <a:lstStyle/>
          <a:p>
            <a:r>
              <a:rPr lang="fr-FR">
                <a:solidFill>
                  <a:srgbClr val="00263C"/>
                </a:solidFill>
              </a:rPr>
              <a:t>Bouygues, un groupe résolument éco-responsable</a:t>
            </a:r>
          </a:p>
        </p:txBody>
      </p:sp>
      <p:sp>
        <p:nvSpPr>
          <p:cNvPr id="2" name="Espace réservé de la date 1"/>
          <p:cNvSpPr>
            <a:spLocks noGrp="1"/>
          </p:cNvSpPr>
          <p:nvPr>
            <p:ph type="dt" sz="half" idx="18"/>
          </p:nvPr>
        </p:nvSpPr>
        <p:spPr/>
        <p:txBody>
          <a:bodyPr/>
          <a:lstStyle/>
          <a:p>
            <a:pPr defTabSz="1219140"/>
            <a:r>
              <a:rPr lang="fr-FR">
                <a:solidFill>
                  <a:prstClr val="black">
                    <a:alpha val="0"/>
                  </a:prstClr>
                </a:solidFill>
                <a:latin typeface="Bouygues Read"/>
              </a:rPr>
              <a:t>émetteur</a:t>
            </a:r>
          </a:p>
        </p:txBody>
      </p:sp>
      <p:sp>
        <p:nvSpPr>
          <p:cNvPr id="5" name="Espace réservé du texte 21">
            <a:extLst>
              <a:ext uri="{FF2B5EF4-FFF2-40B4-BE49-F238E27FC236}">
                <a16:creationId xmlns:a16="http://schemas.microsoft.com/office/drawing/2014/main" id="{BE9394D5-D562-40FC-BEB6-25AD053341A6}"/>
              </a:ext>
            </a:extLst>
          </p:cNvPr>
          <p:cNvSpPr txBox="1">
            <a:spLocks/>
          </p:cNvSpPr>
          <p:nvPr/>
        </p:nvSpPr>
        <p:spPr bwMode="gray">
          <a:xfrm>
            <a:off x="0" y="3126791"/>
            <a:ext cx="5779899" cy="2970864"/>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pitchFamily="34" charset="0"/>
              <a:buNone/>
              <a:defRPr sz="1600" kern="1200" cap="all" baseline="0">
                <a:solidFill>
                  <a:schemeClr val="tx2"/>
                </a:solidFill>
                <a:latin typeface="Bouygues Read Medium"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90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90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750" kern="120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7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marL="87308" algn="ctr" defTabSz="1219140">
              <a:lnSpc>
                <a:spcPct val="90000"/>
              </a:lnSpc>
              <a:buClr>
                <a:srgbClr val="0490B2"/>
              </a:buClr>
              <a:tabLst>
                <a:tab pos="174617" algn="l"/>
              </a:tabLst>
            </a:pPr>
            <a:endParaRPr lang="fr-FR" b="1" i="1">
              <a:solidFill>
                <a:srgbClr val="00263C"/>
              </a:solidFill>
              <a:latin typeface="Bouygues Read"/>
            </a:endParaRPr>
          </a:p>
          <a:p>
            <a:pPr marL="87308" algn="ctr" defTabSz="1219140">
              <a:lnSpc>
                <a:spcPct val="150000"/>
              </a:lnSpc>
              <a:buClr>
                <a:srgbClr val="0490B2"/>
              </a:buClr>
              <a:tabLst>
                <a:tab pos="174617" algn="l"/>
              </a:tabLst>
            </a:pPr>
            <a:r>
              <a:rPr lang="fr-FR" i="1">
                <a:solidFill>
                  <a:srgbClr val="00263C"/>
                </a:solidFill>
                <a:latin typeface="Bouygues Read"/>
              </a:rPr>
              <a:t>« les Métiers poursuivent leurs efforts pour </a:t>
            </a:r>
            <a:r>
              <a:rPr lang="fr-FR" b="1" i="1">
                <a:solidFill>
                  <a:srgbClr val="00263C"/>
                </a:solidFill>
                <a:latin typeface="Bouygues Read"/>
              </a:rPr>
              <a:t>générer le moins d’impacts négatifs possibles </a:t>
            </a:r>
            <a:r>
              <a:rPr lang="fr-FR" i="1">
                <a:solidFill>
                  <a:srgbClr val="00263C"/>
                </a:solidFill>
                <a:latin typeface="Bouygues Read"/>
              </a:rPr>
              <a:t>sur l’environnement. Je suis persuadé que la capacité à apporter des solutions répondant aux grands enjeux climatiques sera un atout [..]</a:t>
            </a:r>
            <a:r>
              <a:rPr lang="fr-FR" i="1" spc="-31">
                <a:solidFill>
                  <a:srgbClr val="00263C"/>
                </a:solidFill>
                <a:latin typeface="Bouygues Read"/>
              </a:rPr>
              <a:t>. » </a:t>
            </a:r>
          </a:p>
          <a:p>
            <a:pPr marL="87308" algn="r" defTabSz="1219140">
              <a:lnSpc>
                <a:spcPct val="150000"/>
              </a:lnSpc>
              <a:buClr>
                <a:srgbClr val="0490B2"/>
              </a:buClr>
              <a:tabLst>
                <a:tab pos="174617" algn="l"/>
              </a:tabLst>
            </a:pPr>
            <a:r>
              <a:rPr lang="fr-FR" sz="1400" i="1" spc="-31">
                <a:solidFill>
                  <a:srgbClr val="00263C"/>
                </a:solidFill>
                <a:latin typeface="Bouygues Read"/>
              </a:rPr>
              <a:t>M. Bouygues, Mai 2020</a:t>
            </a:r>
          </a:p>
        </p:txBody>
      </p:sp>
      <p:pic>
        <p:nvPicPr>
          <p:cNvPr id="2050" name="Picture 2" descr="Martin Bouygues a Abidjan, en 2019.&#10;">
            <a:extLst>
              <a:ext uri="{FF2B5EF4-FFF2-40B4-BE49-F238E27FC236}">
                <a16:creationId xmlns:a16="http://schemas.microsoft.com/office/drawing/2014/main" id="{D995281F-726A-E68F-96D1-82A8D5298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264" y="2013097"/>
            <a:ext cx="6073736" cy="2641155"/>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pied de page 4">
            <a:extLst>
              <a:ext uri="{FF2B5EF4-FFF2-40B4-BE49-F238E27FC236}">
                <a16:creationId xmlns:a16="http://schemas.microsoft.com/office/drawing/2014/main" id="{7CD0D8DC-EA2B-EF7A-0474-66311DC451A6}"/>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spTree>
    <p:extLst>
      <p:ext uri="{BB962C8B-B14F-4D97-AF65-F5344CB8AC3E}">
        <p14:creationId xmlns:p14="http://schemas.microsoft.com/office/powerpoint/2010/main" val="186705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567529" y="770289"/>
            <a:ext cx="11040000" cy="1152000"/>
          </a:xfrm>
        </p:spPr>
        <p:txBody>
          <a:bodyPr/>
          <a:lstStyle/>
          <a:p>
            <a:pPr defTabSz="914354">
              <a:lnSpc>
                <a:spcPct val="100000"/>
              </a:lnSpc>
              <a:spcBef>
                <a:spcPts val="0"/>
              </a:spcBef>
              <a:defRPr/>
            </a:pPr>
            <a:r>
              <a:rPr lang="fr-FR" dirty="0">
                <a:latin typeface="+mn-lt"/>
              </a:rPr>
              <a:t>Pour un numérique positif pour la planète</a:t>
            </a:r>
            <a:br>
              <a:rPr lang="fr-FR" dirty="0">
                <a:latin typeface="+mn-lt"/>
              </a:rPr>
            </a:br>
            <a:r>
              <a:rPr lang="fr-FR" sz="3200" b="0" dirty="0">
                <a:solidFill>
                  <a:srgbClr val="00263C"/>
                </a:solidFill>
                <a:latin typeface="Bouygues Read"/>
                <a:ea typeface="+mn-ea"/>
                <a:cs typeface="+mn-cs"/>
              </a:rPr>
              <a:t>Les objectifs pris par Bouygues Telecom à horizon 2030</a:t>
            </a:r>
            <a:br>
              <a:rPr lang="fr-FR" sz="3200" b="0" dirty="0">
                <a:solidFill>
                  <a:srgbClr val="00263C"/>
                </a:solidFill>
                <a:latin typeface="Bouygues Read"/>
                <a:ea typeface="+mn-ea"/>
                <a:cs typeface="+mn-cs"/>
              </a:rPr>
            </a:br>
            <a:r>
              <a:rPr lang="fr-FR" sz="5867" dirty="0">
                <a:solidFill>
                  <a:srgbClr val="EE9740"/>
                </a:solidFill>
                <a:latin typeface="Bouygues Read"/>
                <a:ea typeface="+mn-ea"/>
                <a:cs typeface="+mn-cs"/>
              </a:rPr>
              <a:t>	</a:t>
            </a:r>
            <a:br>
              <a:rPr lang="fr-FR" sz="5867" dirty="0">
                <a:solidFill>
                  <a:srgbClr val="24465F"/>
                </a:solidFill>
                <a:latin typeface="Bouygues Read"/>
                <a:ea typeface="+mn-ea"/>
                <a:cs typeface="Gotham Book" pitchFamily="2" charset="0"/>
              </a:rPr>
            </a:br>
            <a:endParaRPr lang="fr-FR" b="0" dirty="0">
              <a:latin typeface="+mn-lt"/>
            </a:endParaRPr>
          </a:p>
        </p:txBody>
      </p:sp>
      <p:sp>
        <p:nvSpPr>
          <p:cNvPr id="5" name="Espace réservé de la date 4"/>
          <p:cNvSpPr>
            <a:spLocks noGrp="1"/>
          </p:cNvSpPr>
          <p:nvPr>
            <p:ph type="dt" sz="half" idx="10"/>
          </p:nvPr>
        </p:nvSpPr>
        <p:spPr/>
        <p:txBody>
          <a:bodyPr/>
          <a:lstStyle/>
          <a:p>
            <a:pPr defTabSz="1219140">
              <a:defRPr/>
            </a:pPr>
            <a:r>
              <a:rPr lang="fr-FR">
                <a:solidFill>
                  <a:prstClr val="black">
                    <a:alpha val="0"/>
                  </a:prstClr>
                </a:solidFill>
                <a:latin typeface="Bouygues Read"/>
              </a:rPr>
              <a:t>émetteur</a:t>
            </a:r>
          </a:p>
        </p:txBody>
      </p:sp>
      <p:pic>
        <p:nvPicPr>
          <p:cNvPr id="13" name="Image 12">
            <a:extLst>
              <a:ext uri="{FF2B5EF4-FFF2-40B4-BE49-F238E27FC236}">
                <a16:creationId xmlns:a16="http://schemas.microsoft.com/office/drawing/2014/main" id="{6EEF6BBF-4974-4187-95C6-75F964BF68C4}"/>
              </a:ext>
            </a:extLst>
          </p:cNvPr>
          <p:cNvPicPr>
            <a:picLocks noChangeAspect="1"/>
          </p:cNvPicPr>
          <p:nvPr/>
        </p:nvPicPr>
        <p:blipFill rotWithShape="1">
          <a:blip r:embed="rId3"/>
          <a:srcRect r="1911" b="50132"/>
          <a:stretch/>
        </p:blipFill>
        <p:spPr>
          <a:xfrm>
            <a:off x="1664082" y="2569108"/>
            <a:ext cx="8574727" cy="3868931"/>
          </a:xfrm>
          <a:prstGeom prst="rect">
            <a:avLst/>
          </a:prstGeom>
          <a:noFill/>
        </p:spPr>
      </p:pic>
      <p:sp>
        <p:nvSpPr>
          <p:cNvPr id="2" name="Espace réservé du pied de page 4">
            <a:extLst>
              <a:ext uri="{FF2B5EF4-FFF2-40B4-BE49-F238E27FC236}">
                <a16:creationId xmlns:a16="http://schemas.microsoft.com/office/drawing/2014/main" id="{1D68B489-A704-999D-4920-5EE756C0246C}"/>
              </a:ext>
            </a:extLst>
          </p:cNvPr>
          <p:cNvSpPr txBox="1">
            <a:spLocks/>
          </p:cNvSpPr>
          <p:nvPr/>
        </p:nvSpPr>
        <p:spPr bwMode="gray">
          <a:xfrm>
            <a:off x="744000" y="300221"/>
            <a:ext cx="9360000" cy="24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sz="1000" dirty="0"/>
              <a:t>Bouygues </a:t>
            </a:r>
            <a:r>
              <a:rPr lang="fr-FR" sz="1000" dirty="0" err="1"/>
              <a:t>telecom</a:t>
            </a:r>
            <a:r>
              <a:rPr lang="fr-FR" sz="1000" dirty="0"/>
              <a:t> entreprises</a:t>
            </a:r>
          </a:p>
        </p:txBody>
      </p:sp>
    </p:spTree>
    <p:extLst>
      <p:ext uri="{BB962C8B-B14F-4D97-AF65-F5344CB8AC3E}">
        <p14:creationId xmlns:p14="http://schemas.microsoft.com/office/powerpoint/2010/main" val="205074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9C715E-0CA5-4EE6-B9E6-ADC2072ADCEC}"/>
              </a:ext>
            </a:extLst>
          </p:cNvPr>
          <p:cNvSpPr>
            <a:spLocks noGrp="1"/>
          </p:cNvSpPr>
          <p:nvPr>
            <p:ph type="title"/>
          </p:nvPr>
        </p:nvSpPr>
        <p:spPr>
          <a:xfrm>
            <a:off x="635214" y="1032000"/>
            <a:ext cx="11148785" cy="1152000"/>
          </a:xfrm>
        </p:spPr>
        <p:txBody>
          <a:bodyPr/>
          <a:lstStyle/>
          <a:p>
            <a:r>
              <a:rPr lang="fr-FR"/>
              <a:t>Notre politique RSE : 4 piliers </a:t>
            </a:r>
            <a:r>
              <a:rPr lang="fr-FR">
                <a:sym typeface="Wingdings" panose="05000000000000000000" pitchFamily="2" charset="2"/>
              </a:rPr>
              <a:t> </a:t>
            </a:r>
            <a:r>
              <a:rPr lang="fr-FR"/>
              <a:t>9 priorités  </a:t>
            </a:r>
            <a:br>
              <a:rPr lang="fr-FR"/>
            </a:br>
            <a:endParaRPr lang="fr-FR"/>
          </a:p>
        </p:txBody>
      </p:sp>
      <p:sp>
        <p:nvSpPr>
          <p:cNvPr id="6" name="Espace réservé du texte 5">
            <a:extLst>
              <a:ext uri="{FF2B5EF4-FFF2-40B4-BE49-F238E27FC236}">
                <a16:creationId xmlns:a16="http://schemas.microsoft.com/office/drawing/2014/main" id="{0A3EE32C-EB79-447E-9631-C269CDDB4316}"/>
              </a:ext>
            </a:extLst>
          </p:cNvPr>
          <p:cNvSpPr>
            <a:spLocks noGrp="1"/>
          </p:cNvSpPr>
          <p:nvPr>
            <p:ph type="body" sz="quarter" idx="13"/>
          </p:nvPr>
        </p:nvSpPr>
        <p:spPr>
          <a:xfrm>
            <a:off x="409936" y="2450253"/>
            <a:ext cx="2400000" cy="432000"/>
          </a:xfrm>
        </p:spPr>
        <p:txBody>
          <a:bodyPr/>
          <a:lstStyle/>
          <a:p>
            <a:r>
              <a:rPr lang="fr-FR" sz="2133" dirty="0"/>
              <a:t>Numérique responsable</a:t>
            </a:r>
          </a:p>
          <a:p>
            <a:endParaRPr lang="fr-FR" sz="2133" dirty="0"/>
          </a:p>
        </p:txBody>
      </p:sp>
      <p:sp>
        <p:nvSpPr>
          <p:cNvPr id="7" name="Espace réservé du texte 6">
            <a:extLst>
              <a:ext uri="{FF2B5EF4-FFF2-40B4-BE49-F238E27FC236}">
                <a16:creationId xmlns:a16="http://schemas.microsoft.com/office/drawing/2014/main" id="{B50D8740-AD41-4BF5-99A1-CDCB1535545C}"/>
              </a:ext>
            </a:extLst>
          </p:cNvPr>
          <p:cNvSpPr>
            <a:spLocks noGrp="1"/>
          </p:cNvSpPr>
          <p:nvPr>
            <p:ph type="body" sz="quarter" idx="14"/>
          </p:nvPr>
        </p:nvSpPr>
        <p:spPr>
          <a:xfrm>
            <a:off x="284691" y="4122313"/>
            <a:ext cx="2400000" cy="1008000"/>
          </a:xfrm>
        </p:spPr>
        <p:txBody>
          <a:bodyPr/>
          <a:lstStyle/>
          <a:p>
            <a:pPr marL="228594" indent="-228594">
              <a:buFont typeface="Arial" panose="020B0604020202020204" pitchFamily="34" charset="0"/>
              <a:buChar char="•"/>
            </a:pPr>
            <a:r>
              <a:rPr lang="fr-FR"/>
              <a:t>Accessibilité et performance de nos services et produits</a:t>
            </a:r>
          </a:p>
          <a:p>
            <a:pPr marL="228594" indent="-228594">
              <a:buFont typeface="Arial" panose="020B0604020202020204" pitchFamily="34" charset="0"/>
              <a:buChar char="•"/>
            </a:pPr>
            <a:endParaRPr lang="fr-FR"/>
          </a:p>
          <a:p>
            <a:pPr marL="228594" indent="-228594">
              <a:buFont typeface="Arial" panose="020B0604020202020204" pitchFamily="34" charset="0"/>
              <a:buChar char="•"/>
            </a:pPr>
            <a:r>
              <a:rPr lang="fr-FR"/>
              <a:t>Accompagnement des clients dans leur vie numérique</a:t>
            </a:r>
          </a:p>
          <a:p>
            <a:endParaRPr lang="fr-FR"/>
          </a:p>
        </p:txBody>
      </p:sp>
      <p:sp>
        <p:nvSpPr>
          <p:cNvPr id="8" name="Espace réservé du texte 7">
            <a:extLst>
              <a:ext uri="{FF2B5EF4-FFF2-40B4-BE49-F238E27FC236}">
                <a16:creationId xmlns:a16="http://schemas.microsoft.com/office/drawing/2014/main" id="{8D622FF7-F230-44D4-A9A5-70BDCB310939}"/>
              </a:ext>
            </a:extLst>
          </p:cNvPr>
          <p:cNvSpPr>
            <a:spLocks noGrp="1"/>
          </p:cNvSpPr>
          <p:nvPr>
            <p:ph type="body" sz="quarter" idx="18"/>
          </p:nvPr>
        </p:nvSpPr>
        <p:spPr>
          <a:xfrm>
            <a:off x="3198953" y="2444849"/>
            <a:ext cx="2834188" cy="822656"/>
          </a:xfrm>
        </p:spPr>
        <p:txBody>
          <a:bodyPr/>
          <a:lstStyle/>
          <a:p>
            <a:r>
              <a:rPr lang="fr-FR" sz="2133"/>
              <a:t>Épanouissement des collaborateurs</a:t>
            </a:r>
          </a:p>
          <a:p>
            <a:endParaRPr lang="fr-FR" sz="2133"/>
          </a:p>
        </p:txBody>
      </p:sp>
      <p:sp>
        <p:nvSpPr>
          <p:cNvPr id="9" name="Espace réservé du texte 8">
            <a:extLst>
              <a:ext uri="{FF2B5EF4-FFF2-40B4-BE49-F238E27FC236}">
                <a16:creationId xmlns:a16="http://schemas.microsoft.com/office/drawing/2014/main" id="{A50041B8-B510-4D2D-9752-BAE46D34E8F8}"/>
              </a:ext>
            </a:extLst>
          </p:cNvPr>
          <p:cNvSpPr>
            <a:spLocks noGrp="1"/>
          </p:cNvSpPr>
          <p:nvPr>
            <p:ph type="body" sz="quarter" idx="19"/>
          </p:nvPr>
        </p:nvSpPr>
        <p:spPr>
          <a:xfrm>
            <a:off x="3059991" y="4122314"/>
            <a:ext cx="2881723" cy="2187916"/>
          </a:xfrm>
        </p:spPr>
        <p:txBody>
          <a:bodyPr/>
          <a:lstStyle/>
          <a:p>
            <a:pPr marL="228594" indent="-228594">
              <a:buFont typeface="Arial" panose="020B0604020202020204" pitchFamily="34" charset="0"/>
              <a:buChar char="•"/>
            </a:pPr>
            <a:r>
              <a:rPr lang="fr-FR" dirty="0"/>
              <a:t>Sécurité et santé des collaborateurs</a:t>
            </a:r>
          </a:p>
          <a:p>
            <a:pPr marL="228594" indent="-228594">
              <a:buFont typeface="Arial" panose="020B0604020202020204" pitchFamily="34" charset="0"/>
              <a:buChar char="•"/>
            </a:pPr>
            <a:endParaRPr lang="fr-FR" dirty="0"/>
          </a:p>
          <a:p>
            <a:pPr marL="228594" indent="-228594">
              <a:buFont typeface="Arial" panose="020B0604020202020204" pitchFamily="34" charset="0"/>
              <a:buChar char="•"/>
            </a:pPr>
            <a:r>
              <a:rPr lang="fr-FR" dirty="0"/>
              <a:t>Formation et développement professionnel</a:t>
            </a:r>
          </a:p>
          <a:p>
            <a:pPr marL="228594" indent="-228594">
              <a:buFont typeface="Arial" panose="020B0604020202020204" pitchFamily="34" charset="0"/>
              <a:buChar char="•"/>
            </a:pPr>
            <a:endParaRPr lang="fr-FR" dirty="0"/>
          </a:p>
          <a:p>
            <a:pPr marL="228594" indent="-228594">
              <a:buFont typeface="Arial" panose="020B0604020202020204" pitchFamily="34" charset="0"/>
              <a:buChar char="•"/>
            </a:pPr>
            <a:r>
              <a:rPr lang="fr-FR" dirty="0"/>
              <a:t>Diversité et égalité des chances</a:t>
            </a:r>
          </a:p>
          <a:p>
            <a:endParaRPr lang="fr-FR" dirty="0"/>
          </a:p>
        </p:txBody>
      </p:sp>
      <p:sp>
        <p:nvSpPr>
          <p:cNvPr id="10" name="Espace réservé de la date 9">
            <a:extLst>
              <a:ext uri="{FF2B5EF4-FFF2-40B4-BE49-F238E27FC236}">
                <a16:creationId xmlns:a16="http://schemas.microsoft.com/office/drawing/2014/main" id="{7F5289FC-15FA-47B4-B7DA-D4FAFD61884D}"/>
              </a:ext>
            </a:extLst>
          </p:cNvPr>
          <p:cNvSpPr>
            <a:spLocks noGrp="1"/>
          </p:cNvSpPr>
          <p:nvPr>
            <p:ph type="dt" sz="half" idx="22"/>
          </p:nvPr>
        </p:nvSpPr>
        <p:spPr>
          <a:xfrm>
            <a:off x="0" y="6656704"/>
            <a:ext cx="240000" cy="240000"/>
          </a:xfrm>
        </p:spPr>
        <p:txBody>
          <a:bodyPr/>
          <a:lstStyle/>
          <a:p>
            <a:r>
              <a:rPr lang="fr-FR"/>
              <a:t>émetteur</a:t>
            </a:r>
          </a:p>
        </p:txBody>
      </p:sp>
      <p:pic>
        <p:nvPicPr>
          <p:cNvPr id="12" name="Image 11">
            <a:extLst>
              <a:ext uri="{FF2B5EF4-FFF2-40B4-BE49-F238E27FC236}">
                <a16:creationId xmlns:a16="http://schemas.microsoft.com/office/drawing/2014/main" id="{022162E4-69BA-4E08-A33E-5C06F80E35F9}"/>
              </a:ext>
            </a:extLst>
          </p:cNvPr>
          <p:cNvPicPr>
            <a:picLocks noChangeAspect="1"/>
          </p:cNvPicPr>
          <p:nvPr/>
        </p:nvPicPr>
        <p:blipFill>
          <a:blip r:embed="rId3"/>
          <a:stretch>
            <a:fillRect/>
          </a:stretch>
        </p:blipFill>
        <p:spPr>
          <a:xfrm>
            <a:off x="8936737" y="3173259"/>
            <a:ext cx="214788" cy="2986571"/>
          </a:xfrm>
          <a:prstGeom prst="rect">
            <a:avLst/>
          </a:prstGeom>
        </p:spPr>
      </p:pic>
      <p:pic>
        <p:nvPicPr>
          <p:cNvPr id="14" name="Image 13">
            <a:extLst>
              <a:ext uri="{FF2B5EF4-FFF2-40B4-BE49-F238E27FC236}">
                <a16:creationId xmlns:a16="http://schemas.microsoft.com/office/drawing/2014/main" id="{C3228A29-BB0B-4D4F-B961-4C391BD95F3B}"/>
              </a:ext>
            </a:extLst>
          </p:cNvPr>
          <p:cNvPicPr>
            <a:picLocks noChangeAspect="1"/>
          </p:cNvPicPr>
          <p:nvPr/>
        </p:nvPicPr>
        <p:blipFill>
          <a:blip r:embed="rId3"/>
          <a:stretch>
            <a:fillRect/>
          </a:stretch>
        </p:blipFill>
        <p:spPr>
          <a:xfrm>
            <a:off x="2827570" y="3173259"/>
            <a:ext cx="214788" cy="2986571"/>
          </a:xfrm>
          <a:prstGeom prst="rect">
            <a:avLst/>
          </a:prstGeom>
        </p:spPr>
      </p:pic>
      <p:sp>
        <p:nvSpPr>
          <p:cNvPr id="15" name="Espace réservé du texte 7">
            <a:extLst>
              <a:ext uri="{FF2B5EF4-FFF2-40B4-BE49-F238E27FC236}">
                <a16:creationId xmlns:a16="http://schemas.microsoft.com/office/drawing/2014/main" id="{C14639D0-2829-458C-9C80-C7DDE869F62F}"/>
              </a:ext>
            </a:extLst>
          </p:cNvPr>
          <p:cNvSpPr txBox="1">
            <a:spLocks/>
          </p:cNvSpPr>
          <p:nvPr/>
        </p:nvSpPr>
        <p:spPr bwMode="gray">
          <a:xfrm>
            <a:off x="6264614" y="2442835"/>
            <a:ext cx="2834188" cy="822656"/>
          </a:xfrm>
          <a:prstGeom prst="rect">
            <a:avLst/>
          </a:prstGeom>
        </p:spPr>
        <p:txBody>
          <a:bodyPr vert="horz" lIns="0" tIns="0" rIns="0" bIns="0" rtlCol="0" anchor="t" anchorCtr="0">
            <a:noAutofit/>
          </a:bodyPr>
          <a:lstStyle>
            <a:lvl1pPr marL="0" indent="0" algn="ctr" defTabSz="914378" rtl="0" eaLnBrk="1" latinLnBrk="0" hangingPunct="1">
              <a:lnSpc>
                <a:spcPct val="100000"/>
              </a:lnSpc>
              <a:spcBef>
                <a:spcPts val="0"/>
              </a:spcBef>
              <a:spcAft>
                <a:spcPts val="0"/>
              </a:spcAft>
              <a:buFont typeface="Arial" pitchFamily="34" charset="0"/>
              <a:buNone/>
              <a:defRPr sz="1800" kern="1200" cap="none" baseline="0">
                <a:solidFill>
                  <a:schemeClr val="bg2"/>
                </a:solidFill>
                <a:latin typeface="Bouygues Read Semibold" pitchFamily="50" charset="0"/>
                <a:ea typeface="+mn-ea"/>
                <a:cs typeface="+mn-cs"/>
              </a:defRPr>
            </a:lvl1pPr>
            <a:lvl2pPr marL="0" indent="0" algn="l" defTabSz="914378"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5997" algn="l" defTabSz="914378"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r>
              <a:rPr lang="fr-FR" sz="2133"/>
              <a:t>Empreinte environnementale</a:t>
            </a:r>
          </a:p>
        </p:txBody>
      </p:sp>
      <p:sp>
        <p:nvSpPr>
          <p:cNvPr id="16" name="Espace réservé du texte 7">
            <a:extLst>
              <a:ext uri="{FF2B5EF4-FFF2-40B4-BE49-F238E27FC236}">
                <a16:creationId xmlns:a16="http://schemas.microsoft.com/office/drawing/2014/main" id="{F6ED07E0-5990-4EBE-B9FC-AEF46B944F78}"/>
              </a:ext>
            </a:extLst>
          </p:cNvPr>
          <p:cNvSpPr txBox="1">
            <a:spLocks/>
          </p:cNvSpPr>
          <p:nvPr/>
        </p:nvSpPr>
        <p:spPr bwMode="gray">
          <a:xfrm>
            <a:off x="9098802" y="2430616"/>
            <a:ext cx="3102215" cy="822656"/>
          </a:xfrm>
          <a:prstGeom prst="rect">
            <a:avLst/>
          </a:prstGeom>
        </p:spPr>
        <p:txBody>
          <a:bodyPr vert="horz" lIns="0" tIns="0" rIns="0" bIns="0" rtlCol="0" anchor="t" anchorCtr="0">
            <a:noAutofit/>
          </a:bodyPr>
          <a:lstStyle>
            <a:lvl1pPr marL="0" indent="0" algn="ctr" defTabSz="914378" rtl="0" eaLnBrk="1" latinLnBrk="0" hangingPunct="1">
              <a:lnSpc>
                <a:spcPct val="100000"/>
              </a:lnSpc>
              <a:spcBef>
                <a:spcPts val="0"/>
              </a:spcBef>
              <a:spcAft>
                <a:spcPts val="0"/>
              </a:spcAft>
              <a:buFont typeface="Arial" pitchFamily="34" charset="0"/>
              <a:buNone/>
              <a:defRPr sz="1800" kern="1200" cap="none" baseline="0">
                <a:solidFill>
                  <a:schemeClr val="bg2"/>
                </a:solidFill>
                <a:latin typeface="Bouygues Read Semibold" pitchFamily="50" charset="0"/>
                <a:ea typeface="+mn-ea"/>
                <a:cs typeface="+mn-cs"/>
              </a:defRPr>
            </a:lvl1pPr>
            <a:lvl2pPr marL="0" indent="0" algn="l" defTabSz="914378"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5997" algn="l" defTabSz="914378"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r>
              <a:rPr lang="fr-FR" sz="2133" dirty="0"/>
              <a:t>Éthique et ouverture </a:t>
            </a:r>
          </a:p>
          <a:p>
            <a:r>
              <a:rPr lang="fr-FR" sz="2133" dirty="0"/>
              <a:t>à l’écosystème</a:t>
            </a:r>
          </a:p>
          <a:p>
            <a:endParaRPr lang="fr-FR" sz="2133" dirty="0"/>
          </a:p>
        </p:txBody>
      </p:sp>
      <p:sp>
        <p:nvSpPr>
          <p:cNvPr id="17" name="Espace réservé du texte 8">
            <a:extLst>
              <a:ext uri="{FF2B5EF4-FFF2-40B4-BE49-F238E27FC236}">
                <a16:creationId xmlns:a16="http://schemas.microsoft.com/office/drawing/2014/main" id="{0D033F79-6A88-4610-98F6-AE44C95430EF}"/>
              </a:ext>
            </a:extLst>
          </p:cNvPr>
          <p:cNvSpPr txBox="1">
            <a:spLocks/>
          </p:cNvSpPr>
          <p:nvPr/>
        </p:nvSpPr>
        <p:spPr bwMode="gray">
          <a:xfrm>
            <a:off x="6402276" y="4036355"/>
            <a:ext cx="2400000" cy="2187916"/>
          </a:xfrm>
          <a:prstGeom prst="rect">
            <a:avLst/>
          </a:prstGeom>
        </p:spPr>
        <p:txBody>
          <a:bodyPr vert="horz" lIns="0" tIns="0" rIns="0" bIns="0" rtlCol="0" anchor="t" anchorCtr="0">
            <a:noAutofit/>
          </a:bodyPr>
          <a:lstStyle>
            <a:lvl1pPr marL="0" indent="0" algn="ctr" defTabSz="914378" rtl="0" eaLnBrk="1" latinLnBrk="0" hangingPunct="1">
              <a:lnSpc>
                <a:spcPct val="100000"/>
              </a:lnSpc>
              <a:spcBef>
                <a:spcPts val="0"/>
              </a:spcBef>
              <a:spcAft>
                <a:spcPts val="0"/>
              </a:spcAft>
              <a:buFont typeface="Arial" pitchFamily="34" charset="0"/>
              <a:buNone/>
              <a:defRPr sz="1200" kern="1200" cap="none" baseline="0">
                <a:solidFill>
                  <a:schemeClr val="bg1"/>
                </a:solidFill>
                <a:latin typeface="Bouygues Read Medium" pitchFamily="50" charset="0"/>
                <a:ea typeface="+mn-ea"/>
                <a:cs typeface="+mn-cs"/>
              </a:defRPr>
            </a:lvl1pPr>
            <a:lvl2pPr marL="0" indent="0" algn="l" defTabSz="914378"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5997" algn="l" defTabSz="914378"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marL="228594" indent="-228594">
              <a:buFont typeface="Arial" panose="020B0604020202020204" pitchFamily="34" charset="0"/>
              <a:buChar char="•"/>
            </a:pPr>
            <a:r>
              <a:rPr lang="fr-FR" sz="1600" dirty="0"/>
              <a:t>Réduction des impacts environnementaux (ressources, énergie, gestion des déchets)</a:t>
            </a:r>
          </a:p>
          <a:p>
            <a:pPr marL="228594" indent="-228594">
              <a:buFont typeface="Arial" panose="020B0604020202020204" pitchFamily="34" charset="0"/>
              <a:buChar char="•"/>
            </a:pPr>
            <a:endParaRPr lang="fr-FR" sz="1600" dirty="0"/>
          </a:p>
          <a:p>
            <a:pPr marL="228594" indent="-228594">
              <a:buFont typeface="Arial" panose="020B0604020202020204" pitchFamily="34" charset="0"/>
              <a:buChar char="•"/>
            </a:pPr>
            <a:r>
              <a:rPr lang="fr-FR" sz="1600" dirty="0"/>
              <a:t>Amplification des impacts positifs du numérique (IoT)</a:t>
            </a:r>
          </a:p>
          <a:p>
            <a:endParaRPr lang="fr-FR" sz="1600" dirty="0"/>
          </a:p>
        </p:txBody>
      </p:sp>
      <p:sp>
        <p:nvSpPr>
          <p:cNvPr id="18" name="Espace réservé du texte 8">
            <a:extLst>
              <a:ext uri="{FF2B5EF4-FFF2-40B4-BE49-F238E27FC236}">
                <a16:creationId xmlns:a16="http://schemas.microsoft.com/office/drawing/2014/main" id="{E7702520-2461-44BE-8E84-A7EE37AE8FEC}"/>
              </a:ext>
            </a:extLst>
          </p:cNvPr>
          <p:cNvSpPr txBox="1">
            <a:spLocks/>
          </p:cNvSpPr>
          <p:nvPr/>
        </p:nvSpPr>
        <p:spPr bwMode="gray">
          <a:xfrm>
            <a:off x="9262839" y="4036354"/>
            <a:ext cx="2774139" cy="2187916"/>
          </a:xfrm>
          <a:prstGeom prst="rect">
            <a:avLst/>
          </a:prstGeom>
        </p:spPr>
        <p:txBody>
          <a:bodyPr vert="horz" lIns="0" tIns="0" rIns="0" bIns="0" rtlCol="0" anchor="t" anchorCtr="0">
            <a:noAutofit/>
          </a:bodyPr>
          <a:lstStyle>
            <a:lvl1pPr marL="0" indent="0" algn="ctr" defTabSz="914378" rtl="0" eaLnBrk="1" latinLnBrk="0" hangingPunct="1">
              <a:lnSpc>
                <a:spcPct val="100000"/>
              </a:lnSpc>
              <a:spcBef>
                <a:spcPts val="0"/>
              </a:spcBef>
              <a:spcAft>
                <a:spcPts val="0"/>
              </a:spcAft>
              <a:buFont typeface="Arial" pitchFamily="34" charset="0"/>
              <a:buNone/>
              <a:defRPr sz="1200" kern="1200" cap="none" baseline="0">
                <a:solidFill>
                  <a:schemeClr val="bg1"/>
                </a:solidFill>
                <a:latin typeface="Bouygues Read Medium" pitchFamily="50" charset="0"/>
                <a:ea typeface="+mn-ea"/>
                <a:cs typeface="+mn-cs"/>
              </a:defRPr>
            </a:lvl1pPr>
            <a:lvl2pPr marL="0" indent="0" algn="l" defTabSz="914378"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5997" algn="l" defTabSz="914378"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5993" indent="-179996" algn="l" defTabSz="914378"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5993" indent="-179996" algn="l" defTabSz="914378"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marL="228594" indent="-228594">
              <a:buFont typeface="Arial" panose="020B0604020202020204" pitchFamily="34" charset="0"/>
              <a:buChar char="•"/>
            </a:pPr>
            <a:r>
              <a:rPr lang="fr-FR" sz="1600" dirty="0"/>
              <a:t>Pilotage des affaires dans le respect des droits des parties prenantes</a:t>
            </a:r>
          </a:p>
          <a:p>
            <a:pPr marL="228594" indent="-228594">
              <a:buFont typeface="Arial" panose="020B0604020202020204" pitchFamily="34" charset="0"/>
              <a:buChar char="•"/>
            </a:pPr>
            <a:endParaRPr lang="fr-FR" sz="1600" dirty="0"/>
          </a:p>
          <a:p>
            <a:pPr marL="228594" indent="-228594">
              <a:buFont typeface="Arial" panose="020B0604020202020204" pitchFamily="34" charset="0"/>
              <a:buChar char="•"/>
            </a:pPr>
            <a:r>
              <a:rPr lang="fr-FR" sz="1600" dirty="0"/>
              <a:t>Innovation responsable coconstruite avec les clients et partenaires</a:t>
            </a:r>
          </a:p>
        </p:txBody>
      </p:sp>
      <p:pic>
        <p:nvPicPr>
          <p:cNvPr id="19" name="Image 18">
            <a:extLst>
              <a:ext uri="{FF2B5EF4-FFF2-40B4-BE49-F238E27FC236}">
                <a16:creationId xmlns:a16="http://schemas.microsoft.com/office/drawing/2014/main" id="{46DBC438-7DCD-43C0-9710-DC1E859B2FEA}"/>
              </a:ext>
            </a:extLst>
          </p:cNvPr>
          <p:cNvPicPr>
            <a:picLocks noChangeAspect="1"/>
          </p:cNvPicPr>
          <p:nvPr/>
        </p:nvPicPr>
        <p:blipFill>
          <a:blip r:embed="rId4"/>
          <a:stretch>
            <a:fillRect/>
          </a:stretch>
        </p:blipFill>
        <p:spPr>
          <a:xfrm>
            <a:off x="4260064" y="3265492"/>
            <a:ext cx="575585" cy="575585"/>
          </a:xfrm>
          <a:prstGeom prst="rect">
            <a:avLst/>
          </a:prstGeom>
        </p:spPr>
      </p:pic>
      <p:pic>
        <p:nvPicPr>
          <p:cNvPr id="27" name="Image 26">
            <a:extLst>
              <a:ext uri="{FF2B5EF4-FFF2-40B4-BE49-F238E27FC236}">
                <a16:creationId xmlns:a16="http://schemas.microsoft.com/office/drawing/2014/main" id="{D040188A-F162-4968-B05F-252B2F833EB1}"/>
              </a:ext>
            </a:extLst>
          </p:cNvPr>
          <p:cNvPicPr>
            <a:picLocks noChangeAspect="1"/>
          </p:cNvPicPr>
          <p:nvPr/>
        </p:nvPicPr>
        <p:blipFill>
          <a:blip r:embed="rId5"/>
          <a:stretch>
            <a:fillRect/>
          </a:stretch>
        </p:blipFill>
        <p:spPr>
          <a:xfrm>
            <a:off x="1172912" y="3265491"/>
            <a:ext cx="644104" cy="579312"/>
          </a:xfrm>
          <a:prstGeom prst="rect">
            <a:avLst/>
          </a:prstGeom>
        </p:spPr>
      </p:pic>
      <p:pic>
        <p:nvPicPr>
          <p:cNvPr id="29" name="Image 28">
            <a:extLst>
              <a:ext uri="{FF2B5EF4-FFF2-40B4-BE49-F238E27FC236}">
                <a16:creationId xmlns:a16="http://schemas.microsoft.com/office/drawing/2014/main" id="{59650EE0-EB45-45B5-8062-489ED4524E89}"/>
              </a:ext>
            </a:extLst>
          </p:cNvPr>
          <p:cNvPicPr>
            <a:picLocks noChangeAspect="1"/>
          </p:cNvPicPr>
          <p:nvPr/>
        </p:nvPicPr>
        <p:blipFill>
          <a:blip r:embed="rId6"/>
          <a:stretch>
            <a:fillRect/>
          </a:stretch>
        </p:blipFill>
        <p:spPr>
          <a:xfrm>
            <a:off x="7320357" y="3191218"/>
            <a:ext cx="546835" cy="666215"/>
          </a:xfrm>
          <a:prstGeom prst="rect">
            <a:avLst/>
          </a:prstGeom>
        </p:spPr>
      </p:pic>
      <p:pic>
        <p:nvPicPr>
          <p:cNvPr id="31" name="Image 30">
            <a:extLst>
              <a:ext uri="{FF2B5EF4-FFF2-40B4-BE49-F238E27FC236}">
                <a16:creationId xmlns:a16="http://schemas.microsoft.com/office/drawing/2014/main" id="{95F791A2-D55A-4C17-AAF9-825C08152E18}"/>
              </a:ext>
            </a:extLst>
          </p:cNvPr>
          <p:cNvPicPr>
            <a:picLocks noChangeAspect="1"/>
          </p:cNvPicPr>
          <p:nvPr/>
        </p:nvPicPr>
        <p:blipFill>
          <a:blip r:embed="rId7"/>
          <a:stretch>
            <a:fillRect/>
          </a:stretch>
        </p:blipFill>
        <p:spPr>
          <a:xfrm>
            <a:off x="10311226" y="3253273"/>
            <a:ext cx="677365" cy="575585"/>
          </a:xfrm>
          <a:prstGeom prst="rect">
            <a:avLst/>
          </a:prstGeom>
        </p:spPr>
      </p:pic>
      <p:sp>
        <p:nvSpPr>
          <p:cNvPr id="4" name="Espace réservé du pied de page 4">
            <a:extLst>
              <a:ext uri="{FF2B5EF4-FFF2-40B4-BE49-F238E27FC236}">
                <a16:creationId xmlns:a16="http://schemas.microsoft.com/office/drawing/2014/main" id="{1D0FF067-BF79-D92B-E538-E9D3197EC744}"/>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spTree>
    <p:extLst>
      <p:ext uri="{BB962C8B-B14F-4D97-AF65-F5344CB8AC3E}">
        <p14:creationId xmlns:p14="http://schemas.microsoft.com/office/powerpoint/2010/main" val="2560292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p:cNvSpPr>
            <a:spLocks noGrp="1"/>
          </p:cNvSpPr>
          <p:nvPr>
            <p:ph type="title"/>
          </p:nvPr>
        </p:nvSpPr>
        <p:spPr/>
        <p:txBody>
          <a:bodyPr/>
          <a:lstStyle/>
          <a:p>
            <a:endParaRPr lang="fr-FR"/>
          </a:p>
        </p:txBody>
      </p:sp>
      <p:sp>
        <p:nvSpPr>
          <p:cNvPr id="2" name="Espace réservé de la date 1"/>
          <p:cNvSpPr>
            <a:spLocks noGrp="1"/>
          </p:cNvSpPr>
          <p:nvPr>
            <p:ph type="dt" sz="half" idx="10"/>
          </p:nvPr>
        </p:nvSpPr>
        <p:spPr/>
        <p:txBody>
          <a:bodyPr/>
          <a:lstStyle/>
          <a:p>
            <a:pPr defTabSz="1219170">
              <a:defRPr/>
            </a:pPr>
            <a:r>
              <a:rPr lang="fr-FR">
                <a:solidFill>
                  <a:prstClr val="black">
                    <a:alpha val="0"/>
                  </a:prstClr>
                </a:solidFill>
              </a:rPr>
              <a:t>émetteur</a:t>
            </a:r>
            <a:endParaRPr lang="fr-FR" dirty="0">
              <a:solidFill>
                <a:prstClr val="black">
                  <a:alpha val="0"/>
                </a:prstClr>
              </a:solidFill>
            </a:endParaRPr>
          </a:p>
        </p:txBody>
      </p:sp>
      <p:sp>
        <p:nvSpPr>
          <p:cNvPr id="3" name="Espace réservé du pied de page 2"/>
          <p:cNvSpPr>
            <a:spLocks noGrp="1"/>
          </p:cNvSpPr>
          <p:nvPr>
            <p:ph type="ftr" sz="quarter" idx="11"/>
          </p:nvPr>
        </p:nvSpPr>
        <p:spPr/>
        <p:txBody>
          <a:bodyPr/>
          <a:lstStyle/>
          <a:p>
            <a:pPr algn="l" defTabSz="1219170">
              <a:defRPr/>
            </a:pPr>
            <a:r>
              <a:rPr lang="fr-FR">
                <a:solidFill>
                  <a:prstClr val="black">
                    <a:alpha val="0"/>
                  </a:prstClr>
                </a:solidFill>
                <a:latin typeface="Bouygues Read"/>
              </a:rPr>
              <a:t>Personnaliser le bas de page avec le menu "Insertion / En-tête et pied de page"</a:t>
            </a:r>
            <a:endParaRPr lang="fr-FR" dirty="0">
              <a:solidFill>
                <a:prstClr val="black">
                  <a:alpha val="0"/>
                </a:prstClr>
              </a:solidFill>
              <a:latin typeface="Bouygues Read"/>
            </a:endParaRPr>
          </a:p>
        </p:txBody>
      </p:sp>
      <p:sp>
        <p:nvSpPr>
          <p:cNvPr id="4" name="Espace réservé du numéro de diapositive 3"/>
          <p:cNvSpPr>
            <a:spLocks noGrp="1"/>
          </p:cNvSpPr>
          <p:nvPr>
            <p:ph type="sldNum" sz="quarter" idx="12"/>
          </p:nvPr>
        </p:nvSpPr>
        <p:spPr/>
        <p:txBody>
          <a:bodyPr/>
          <a:lstStyle/>
          <a:p>
            <a:pPr defTabSz="1219170">
              <a:defRPr/>
            </a:pPr>
            <a:fld id="{733122C9-A0B9-462F-8757-0847AD287B63}" type="slidenum">
              <a:rPr lang="fr-FR">
                <a:solidFill>
                  <a:prstClr val="black">
                    <a:alpha val="0"/>
                  </a:prstClr>
                </a:solidFill>
                <a:latin typeface="Bouygues Speak Corpo"/>
              </a:rPr>
              <a:pPr defTabSz="1219170">
                <a:defRPr/>
              </a:pPr>
              <a:t>24</a:t>
            </a:fld>
            <a:endParaRPr lang="fr-FR" dirty="0">
              <a:solidFill>
                <a:prstClr val="black">
                  <a:alpha val="0"/>
                </a:prstClr>
              </a:solidFill>
              <a:latin typeface="Bouygues Speak Corpo"/>
            </a:endParaRPr>
          </a:p>
        </p:txBody>
      </p:sp>
    </p:spTree>
    <p:extLst>
      <p:ext uri="{BB962C8B-B14F-4D97-AF65-F5344CB8AC3E}">
        <p14:creationId xmlns:p14="http://schemas.microsoft.com/office/powerpoint/2010/main" val="53291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FD17A128-FAFA-43F2-8508-529EC78743E8}"/>
              </a:ext>
            </a:extLst>
          </p:cNvPr>
          <p:cNvSpPr>
            <a:spLocks noGrp="1"/>
          </p:cNvSpPr>
          <p:nvPr>
            <p:ph type="sldNum" sz="quarter" idx="24"/>
          </p:nvPr>
        </p:nvSpPr>
        <p:spPr/>
        <p:txBody>
          <a:bodyPr/>
          <a:lstStyle/>
          <a:p>
            <a:fld id="{733122C9-A0B9-462F-8757-0847AD287B63}" type="slidenum">
              <a:rPr lang="fr-FR" smtClean="0"/>
              <a:pPr/>
              <a:t>3</a:t>
            </a:fld>
            <a:endParaRPr lang="fr-FR"/>
          </a:p>
        </p:txBody>
      </p:sp>
      <p:sp>
        <p:nvSpPr>
          <p:cNvPr id="3" name="Espace réservé de la date 2">
            <a:extLst>
              <a:ext uri="{FF2B5EF4-FFF2-40B4-BE49-F238E27FC236}">
                <a16:creationId xmlns:a16="http://schemas.microsoft.com/office/drawing/2014/main" id="{780709E3-B8DF-4425-9A3A-E376D8E79C4D}"/>
              </a:ext>
            </a:extLst>
          </p:cNvPr>
          <p:cNvSpPr>
            <a:spLocks noGrp="1"/>
          </p:cNvSpPr>
          <p:nvPr>
            <p:ph type="dt" sz="half" idx="22"/>
          </p:nvPr>
        </p:nvSpPr>
        <p:spPr/>
        <p:txBody>
          <a:bodyPr/>
          <a:lstStyle/>
          <a:p>
            <a:r>
              <a:rPr lang="fr-FR"/>
              <a:t>émetteur</a:t>
            </a:r>
          </a:p>
        </p:txBody>
      </p:sp>
      <p:grpSp>
        <p:nvGrpSpPr>
          <p:cNvPr id="2" name="Groupe 1">
            <a:extLst>
              <a:ext uri="{FF2B5EF4-FFF2-40B4-BE49-F238E27FC236}">
                <a16:creationId xmlns:a16="http://schemas.microsoft.com/office/drawing/2014/main" id="{45FD7412-8FC9-71CD-C7FF-2E9655C9EBFE}"/>
              </a:ext>
            </a:extLst>
          </p:cNvPr>
          <p:cNvGrpSpPr/>
          <p:nvPr/>
        </p:nvGrpSpPr>
        <p:grpSpPr>
          <a:xfrm>
            <a:off x="125948" y="2933265"/>
            <a:ext cx="11923687" cy="1397329"/>
            <a:chOff x="98274" y="1837548"/>
            <a:chExt cx="8775233" cy="1186106"/>
          </a:xfrm>
        </p:grpSpPr>
        <p:sp>
          <p:nvSpPr>
            <p:cNvPr id="9" name="Rectangle 8">
              <a:extLst>
                <a:ext uri="{FF2B5EF4-FFF2-40B4-BE49-F238E27FC236}">
                  <a16:creationId xmlns:a16="http://schemas.microsoft.com/office/drawing/2014/main" id="{664AE2FF-6400-0947-343A-DD68757F9D50}"/>
                </a:ext>
              </a:extLst>
            </p:cNvPr>
            <p:cNvSpPr/>
            <p:nvPr/>
          </p:nvSpPr>
          <p:spPr>
            <a:xfrm>
              <a:off x="98274" y="2037236"/>
              <a:ext cx="3658922" cy="986418"/>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380990" indent="-380990" defTabSz="1219170">
                <a:buFont typeface="Arial" panose="020B0604020202020204" pitchFamily="34" charset="0"/>
                <a:buChar char="•"/>
                <a:defRPr/>
              </a:pPr>
              <a:r>
                <a:rPr lang="fr-FR" sz="1333" kern="0" dirty="0">
                  <a:solidFill>
                    <a:prstClr val="black"/>
                  </a:solidFill>
                  <a:latin typeface="Bouygues Read"/>
                </a:rPr>
                <a:t>Tous les forfaits Dhaka du </a:t>
              </a:r>
              <a:r>
                <a:rPr lang="fr-FR" sz="1333" kern="0" dirty="0" err="1">
                  <a:solidFill>
                    <a:prstClr val="black"/>
                  </a:solidFill>
                  <a:latin typeface="Bouygues Read"/>
                </a:rPr>
                <a:t>Neo</a:t>
              </a:r>
              <a:r>
                <a:rPr lang="fr-FR" sz="1333" kern="0" dirty="0">
                  <a:solidFill>
                    <a:prstClr val="black"/>
                  </a:solidFill>
                  <a:latin typeface="Bouygues Read"/>
                </a:rPr>
                <a:t> voix au </a:t>
              </a:r>
              <a:r>
                <a:rPr lang="fr-FR" sz="1333" kern="0" dirty="0" err="1">
                  <a:solidFill>
                    <a:prstClr val="black"/>
                  </a:solidFill>
                  <a:latin typeface="Bouygues Read"/>
                </a:rPr>
                <a:t>Neo</a:t>
              </a:r>
              <a:r>
                <a:rPr lang="fr-FR" sz="1333" kern="0" dirty="0">
                  <a:solidFill>
                    <a:prstClr val="black"/>
                  </a:solidFill>
                  <a:latin typeface="Bouygues Read"/>
                </a:rPr>
                <a:t> Monde Ultime</a:t>
              </a:r>
            </a:p>
            <a:p>
              <a:pPr marL="380990" indent="-380990" defTabSz="1219170">
                <a:buFont typeface="Arial" panose="020B0604020202020204" pitchFamily="34" charset="0"/>
                <a:buChar char="•"/>
                <a:defRPr/>
              </a:pPr>
              <a:r>
                <a:rPr lang="fr-FR" sz="1333" kern="0" dirty="0">
                  <a:solidFill>
                    <a:prstClr val="black"/>
                  </a:solidFill>
                  <a:latin typeface="Bouygues Read"/>
                </a:rPr>
                <a:t>24 ou 36 mois avec ou sans subvention</a:t>
              </a:r>
            </a:p>
            <a:p>
              <a:pPr marL="380990" indent="-380990" defTabSz="1219170">
                <a:buFont typeface="Arial" panose="020B0604020202020204" pitchFamily="34" charset="0"/>
                <a:buChar char="•"/>
                <a:defRPr/>
              </a:pPr>
              <a:r>
                <a:rPr lang="fr-FR" sz="1333" kern="0" dirty="0">
                  <a:solidFill>
                    <a:prstClr val="black"/>
                  </a:solidFill>
                  <a:latin typeface="Bouygues Read"/>
                </a:rPr>
                <a:t>En acquisition et en fidélisation</a:t>
              </a:r>
            </a:p>
          </p:txBody>
        </p:sp>
        <p:sp>
          <p:nvSpPr>
            <p:cNvPr id="10" name="Rectangle 9">
              <a:extLst>
                <a:ext uri="{FF2B5EF4-FFF2-40B4-BE49-F238E27FC236}">
                  <a16:creationId xmlns:a16="http://schemas.microsoft.com/office/drawing/2014/main" id="{AC6CDCFB-952B-ADF7-F837-1B0397B89934}"/>
                </a:ext>
              </a:extLst>
            </p:cNvPr>
            <p:cNvSpPr/>
            <p:nvPr/>
          </p:nvSpPr>
          <p:spPr>
            <a:xfrm>
              <a:off x="3938933" y="2037235"/>
              <a:ext cx="2373731" cy="986417"/>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380990" indent="-380990" defTabSz="1219170">
                <a:buFont typeface="Arial" panose="020B0604020202020204" pitchFamily="34" charset="0"/>
                <a:buChar char="•"/>
                <a:defRPr/>
              </a:pPr>
              <a:r>
                <a:rPr lang="fr-FR" sz="1333" kern="0" dirty="0">
                  <a:solidFill>
                    <a:prstClr val="black"/>
                  </a:solidFill>
                  <a:latin typeface="Bouygues Read"/>
                </a:rPr>
                <a:t>Smartphones et </a:t>
              </a:r>
              <a:r>
                <a:rPr lang="fr-FR" sz="1333" kern="0" dirty="0" err="1">
                  <a:solidFill>
                    <a:prstClr val="black"/>
                  </a:solidFill>
                  <a:latin typeface="Bouygues Read"/>
                </a:rPr>
                <a:t>Feature</a:t>
              </a:r>
              <a:r>
                <a:rPr lang="fr-FR" sz="1333" kern="0" dirty="0">
                  <a:solidFill>
                    <a:prstClr val="black"/>
                  </a:solidFill>
                  <a:latin typeface="Bouygues Read"/>
                </a:rPr>
                <a:t> phones</a:t>
              </a:r>
            </a:p>
            <a:p>
              <a:pPr marL="380990" indent="-380990" defTabSz="1219170">
                <a:buFont typeface="Arial" panose="020B0604020202020204" pitchFamily="34" charset="0"/>
                <a:buChar char="•"/>
                <a:defRPr/>
              </a:pPr>
              <a:r>
                <a:rPr lang="fr-FR" sz="1333" kern="0" dirty="0">
                  <a:solidFill>
                    <a:prstClr val="black"/>
                  </a:solidFill>
                  <a:latin typeface="Bouygues Read"/>
                </a:rPr>
                <a:t>Toutes marques et tous modèles (iOS, Android)</a:t>
              </a:r>
            </a:p>
            <a:p>
              <a:pPr marL="380990" indent="-380990" defTabSz="1219170">
                <a:buFont typeface="Arial" panose="020B0604020202020204" pitchFamily="34" charset="0"/>
                <a:buChar char="•"/>
                <a:defRPr/>
              </a:pPr>
              <a:r>
                <a:rPr lang="fr-FR" sz="1333" kern="0" dirty="0">
                  <a:solidFill>
                    <a:prstClr val="black"/>
                  </a:solidFill>
                  <a:latin typeface="Bouygues Read"/>
                </a:rPr>
                <a:t>Neufs ou reconditionnés</a:t>
              </a:r>
            </a:p>
          </p:txBody>
        </p:sp>
        <p:sp>
          <p:nvSpPr>
            <p:cNvPr id="11" name="Rectangle 10">
              <a:extLst>
                <a:ext uri="{FF2B5EF4-FFF2-40B4-BE49-F238E27FC236}">
                  <a16:creationId xmlns:a16="http://schemas.microsoft.com/office/drawing/2014/main" id="{13B67FD8-A546-ABDD-2955-B700693C28B7}"/>
                </a:ext>
              </a:extLst>
            </p:cNvPr>
            <p:cNvSpPr/>
            <p:nvPr/>
          </p:nvSpPr>
          <p:spPr>
            <a:xfrm>
              <a:off x="6499776" y="2037237"/>
              <a:ext cx="2373731" cy="986417"/>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228594" indent="-228594" defTabSz="1219170">
                <a:buFont typeface="Arial" panose="020B0604020202020204" pitchFamily="34" charset="0"/>
                <a:buChar char="•"/>
                <a:defRPr/>
              </a:pPr>
              <a:r>
                <a:rPr lang="fr-FR" sz="1333" kern="0" dirty="0">
                  <a:solidFill>
                    <a:prstClr val="black"/>
                  </a:solidFill>
                  <a:latin typeface="Bouygues Read"/>
                </a:rPr>
                <a:t>Forfaits sans engagements, forfaits Internet Mobile</a:t>
              </a:r>
            </a:p>
            <a:p>
              <a:pPr marL="228594" indent="-228594" defTabSz="1219170">
                <a:buFont typeface="Arial" panose="020B0604020202020204" pitchFamily="34" charset="0"/>
                <a:buChar char="•"/>
                <a:defRPr/>
              </a:pPr>
              <a:r>
                <a:rPr lang="fr-FR" sz="1333" kern="0" dirty="0">
                  <a:solidFill>
                    <a:prstClr val="black"/>
                  </a:solidFill>
                  <a:latin typeface="Bouygues Read"/>
                </a:rPr>
                <a:t>Stock tampon</a:t>
              </a:r>
            </a:p>
            <a:p>
              <a:pPr marL="228594" indent="-228594" defTabSz="1219170">
                <a:buFont typeface="Arial" panose="020B0604020202020204" pitchFamily="34" charset="0"/>
                <a:buChar char="•"/>
                <a:defRPr/>
              </a:pPr>
              <a:r>
                <a:rPr lang="fr-FR" sz="1333" kern="0" dirty="0">
                  <a:solidFill>
                    <a:prstClr val="black"/>
                  </a:solidFill>
                  <a:latin typeface="Bouygues Read"/>
                </a:rPr>
                <a:t>Terminaux non achetés chez BTE</a:t>
              </a:r>
            </a:p>
          </p:txBody>
        </p:sp>
        <p:sp>
          <p:nvSpPr>
            <p:cNvPr id="12" name="Rectangle 11">
              <a:extLst>
                <a:ext uri="{FF2B5EF4-FFF2-40B4-BE49-F238E27FC236}">
                  <a16:creationId xmlns:a16="http://schemas.microsoft.com/office/drawing/2014/main" id="{8015BFAE-9943-861B-A1A0-324D957422A4}"/>
                </a:ext>
              </a:extLst>
            </p:cNvPr>
            <p:cNvSpPr/>
            <p:nvPr/>
          </p:nvSpPr>
          <p:spPr>
            <a:xfrm>
              <a:off x="98274" y="1837550"/>
              <a:ext cx="3658922" cy="199683"/>
            </a:xfrm>
            <a:prstGeom prst="rect">
              <a:avLst/>
            </a:prstGeom>
            <a:solidFill>
              <a:schemeClr val="accent2"/>
            </a:solidFill>
            <a:ln w="25400" cap="flat" cmpd="sng" algn="ctr">
              <a:noFill/>
              <a:prstDash val="solid"/>
            </a:ln>
            <a:effectLst/>
          </p:spPr>
          <p:txBody>
            <a:bodyPr rtlCol="0" anchor="ctr"/>
            <a:lstStyle/>
            <a:p>
              <a:pPr algn="ctr" defTabSz="1219170">
                <a:defRPr/>
              </a:pPr>
              <a:r>
                <a:rPr lang="fr-FR" sz="1467" b="1" kern="0">
                  <a:solidFill>
                    <a:prstClr val="white"/>
                  </a:solidFill>
                  <a:latin typeface="Bouygues Read"/>
                </a:rPr>
                <a:t>Forfaits</a:t>
              </a:r>
            </a:p>
          </p:txBody>
        </p:sp>
        <p:sp>
          <p:nvSpPr>
            <p:cNvPr id="15" name="Rectangle 14">
              <a:extLst>
                <a:ext uri="{FF2B5EF4-FFF2-40B4-BE49-F238E27FC236}">
                  <a16:creationId xmlns:a16="http://schemas.microsoft.com/office/drawing/2014/main" id="{C465333E-EFBC-35A1-09AA-43113DF3F792}"/>
                </a:ext>
              </a:extLst>
            </p:cNvPr>
            <p:cNvSpPr/>
            <p:nvPr/>
          </p:nvSpPr>
          <p:spPr>
            <a:xfrm>
              <a:off x="3938933" y="1837548"/>
              <a:ext cx="2373731" cy="197921"/>
            </a:xfrm>
            <a:prstGeom prst="rect">
              <a:avLst/>
            </a:prstGeom>
            <a:solidFill>
              <a:schemeClr val="accent2"/>
            </a:solidFill>
            <a:ln w="25400" cap="flat" cmpd="sng" algn="ctr">
              <a:noFill/>
              <a:prstDash val="solid"/>
            </a:ln>
            <a:effectLst/>
          </p:spPr>
          <p:txBody>
            <a:bodyPr rtlCol="0" anchor="ctr"/>
            <a:lstStyle/>
            <a:p>
              <a:pPr algn="ctr" defTabSz="1219170">
                <a:defRPr/>
              </a:pPr>
              <a:r>
                <a:rPr lang="fr-FR" sz="1333" b="1" kern="0" dirty="0">
                  <a:solidFill>
                    <a:prstClr val="white"/>
                  </a:solidFill>
                  <a:latin typeface="Bouygues Read"/>
                </a:rPr>
                <a:t>Terminaux</a:t>
              </a:r>
            </a:p>
          </p:txBody>
        </p:sp>
        <p:sp>
          <p:nvSpPr>
            <p:cNvPr id="21" name="Rectangle 20">
              <a:extLst>
                <a:ext uri="{FF2B5EF4-FFF2-40B4-BE49-F238E27FC236}">
                  <a16:creationId xmlns:a16="http://schemas.microsoft.com/office/drawing/2014/main" id="{8F84C206-DE69-87A5-095A-84E1E64739C8}"/>
                </a:ext>
              </a:extLst>
            </p:cNvPr>
            <p:cNvSpPr/>
            <p:nvPr/>
          </p:nvSpPr>
          <p:spPr>
            <a:xfrm>
              <a:off x="6499776" y="1837550"/>
              <a:ext cx="2373731" cy="197918"/>
            </a:xfrm>
            <a:prstGeom prst="rect">
              <a:avLst/>
            </a:prstGeom>
            <a:solidFill>
              <a:schemeClr val="accent2"/>
            </a:solidFill>
            <a:ln w="25400" cap="flat" cmpd="sng" algn="ctr">
              <a:noFill/>
              <a:prstDash val="solid"/>
            </a:ln>
            <a:effectLst/>
          </p:spPr>
          <p:txBody>
            <a:bodyPr rtlCol="0" anchor="ctr"/>
            <a:lstStyle/>
            <a:p>
              <a:pPr algn="ctr" defTabSz="1219170">
                <a:defRPr/>
              </a:pPr>
              <a:r>
                <a:rPr lang="fr-FR" sz="1333" b="1" kern="0" dirty="0">
                  <a:solidFill>
                    <a:prstClr val="white"/>
                  </a:solidFill>
                  <a:latin typeface="Bouygues Read"/>
                </a:rPr>
                <a:t>Exclusions</a:t>
              </a:r>
            </a:p>
          </p:txBody>
        </p:sp>
      </p:grpSp>
      <p:sp>
        <p:nvSpPr>
          <p:cNvPr id="22" name="Espace réservé du contenu 1">
            <a:extLst>
              <a:ext uri="{FF2B5EF4-FFF2-40B4-BE49-F238E27FC236}">
                <a16:creationId xmlns:a16="http://schemas.microsoft.com/office/drawing/2014/main" id="{71754164-15AE-A2D0-75D4-495D26D376D0}"/>
              </a:ext>
            </a:extLst>
          </p:cNvPr>
          <p:cNvSpPr txBox="1">
            <a:spLocks/>
          </p:cNvSpPr>
          <p:nvPr/>
        </p:nvSpPr>
        <p:spPr bwMode="gray">
          <a:xfrm>
            <a:off x="673791" y="2380316"/>
            <a:ext cx="11040000" cy="4913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pitchFamily="34" charset="0"/>
              <a:buNone/>
              <a:defRPr sz="1600" kern="1200" cap="all" baseline="0">
                <a:solidFill>
                  <a:schemeClr val="bg1"/>
                </a:solidFill>
                <a:latin typeface="Bouygues Read Medium"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bg1"/>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bg1"/>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baseline="0">
                <a:solidFill>
                  <a:schemeClr val="bg1"/>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bg1"/>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defTabSz="1219170">
              <a:lnSpc>
                <a:spcPct val="150000"/>
              </a:lnSpc>
              <a:buClr>
                <a:srgbClr val="109DB9"/>
              </a:buClr>
              <a:defRPr/>
            </a:pPr>
            <a:r>
              <a:rPr lang="fr-FR" sz="1867" cap="none" dirty="0">
                <a:solidFill>
                  <a:srgbClr val="109DB9"/>
                </a:solidFill>
                <a:latin typeface="Bouygues Speak Corpo"/>
              </a:rPr>
              <a:t>Eligibilité : </a:t>
            </a:r>
            <a:endParaRPr lang="fr-FR" sz="1867" b="1" cap="none" dirty="0">
              <a:solidFill>
                <a:srgbClr val="109DB9"/>
              </a:solidFill>
              <a:latin typeface="Bouygues Speak Corpo"/>
            </a:endParaRPr>
          </a:p>
          <a:p>
            <a:pPr marL="232822" lvl="2" indent="0" defTabSz="1219170">
              <a:lnSpc>
                <a:spcPct val="150000"/>
              </a:lnSpc>
              <a:buClr>
                <a:srgbClr val="109DB9"/>
              </a:buClr>
              <a:buNone/>
              <a:defRPr/>
            </a:pPr>
            <a:endParaRPr lang="fr-FR" sz="1867" dirty="0">
              <a:solidFill>
                <a:sysClr val="window" lastClr="FFFFFF"/>
              </a:solidFill>
              <a:latin typeface="Bouygues Read"/>
            </a:endParaRPr>
          </a:p>
          <a:p>
            <a:pPr defTabSz="1219170">
              <a:defRPr/>
            </a:pPr>
            <a:endParaRPr lang="fr-FR" sz="1867" dirty="0">
              <a:solidFill>
                <a:sysClr val="window" lastClr="FFFFFF"/>
              </a:solidFill>
            </a:endParaRPr>
          </a:p>
        </p:txBody>
      </p:sp>
      <p:sp>
        <p:nvSpPr>
          <p:cNvPr id="23" name="Espace réservé du contenu 1">
            <a:extLst>
              <a:ext uri="{FF2B5EF4-FFF2-40B4-BE49-F238E27FC236}">
                <a16:creationId xmlns:a16="http://schemas.microsoft.com/office/drawing/2014/main" id="{4BD9C573-2533-CA8D-B679-C3F2A699F7C8}"/>
              </a:ext>
            </a:extLst>
          </p:cNvPr>
          <p:cNvSpPr txBox="1">
            <a:spLocks/>
          </p:cNvSpPr>
          <p:nvPr/>
        </p:nvSpPr>
        <p:spPr bwMode="gray">
          <a:xfrm>
            <a:off x="673791" y="4477686"/>
            <a:ext cx="11040000" cy="53711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0"/>
              </a:spcAft>
              <a:buFont typeface="Arial" pitchFamily="34" charset="0"/>
              <a:buNone/>
              <a:defRPr sz="1600" kern="1200" cap="all" baseline="0">
                <a:solidFill>
                  <a:schemeClr val="bg1"/>
                </a:solidFill>
                <a:latin typeface="Bouygues Read Medium"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bg1"/>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bg1"/>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baseline="0">
                <a:solidFill>
                  <a:schemeClr val="bg1"/>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bg1"/>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defTabSz="1219170">
              <a:lnSpc>
                <a:spcPct val="150000"/>
              </a:lnSpc>
              <a:buClr>
                <a:srgbClr val="109DB9"/>
              </a:buClr>
              <a:defRPr/>
            </a:pPr>
            <a:r>
              <a:rPr lang="fr-FR" sz="1867" cap="none">
                <a:solidFill>
                  <a:srgbClr val="109DB9"/>
                </a:solidFill>
                <a:latin typeface="Bouygues Speak Corpo"/>
              </a:rPr>
              <a:t>Fonctionnement :</a:t>
            </a:r>
          </a:p>
          <a:p>
            <a:pPr defTabSz="1219170">
              <a:lnSpc>
                <a:spcPct val="150000"/>
              </a:lnSpc>
              <a:buClr>
                <a:srgbClr val="109DB9"/>
              </a:buClr>
              <a:defRPr/>
            </a:pPr>
            <a:endParaRPr lang="fr-FR" sz="1867">
              <a:solidFill>
                <a:prstClr val="white"/>
              </a:solidFill>
            </a:endParaRPr>
          </a:p>
          <a:p>
            <a:pPr defTabSz="1219170">
              <a:defRPr/>
            </a:pPr>
            <a:endParaRPr lang="fr-FR" sz="1867">
              <a:solidFill>
                <a:prstClr val="white"/>
              </a:solidFill>
            </a:endParaRPr>
          </a:p>
        </p:txBody>
      </p:sp>
      <p:sp>
        <p:nvSpPr>
          <p:cNvPr id="24" name="ZoneTexte 23">
            <a:extLst>
              <a:ext uri="{FF2B5EF4-FFF2-40B4-BE49-F238E27FC236}">
                <a16:creationId xmlns:a16="http://schemas.microsoft.com/office/drawing/2014/main" id="{0DF6A3BA-699A-45BB-0CE6-FB4A6C2903DF}"/>
              </a:ext>
            </a:extLst>
          </p:cNvPr>
          <p:cNvSpPr txBox="1"/>
          <p:nvPr/>
        </p:nvSpPr>
        <p:spPr>
          <a:xfrm>
            <a:off x="576000" y="4976399"/>
            <a:ext cx="11040001" cy="1251753"/>
          </a:xfrm>
          <a:prstGeom prst="rect">
            <a:avLst/>
          </a:prstGeom>
          <a:noFill/>
        </p:spPr>
        <p:txBody>
          <a:bodyPr wrap="square" rtlCol="0">
            <a:spAutoFit/>
          </a:bodyPr>
          <a:lstStyle/>
          <a:p>
            <a:pPr marL="228594" indent="-228594" defTabSz="1219170">
              <a:buSzPct val="80000"/>
              <a:buFont typeface="Wingdings" panose="05000000000000000000" pitchFamily="2" charset="2"/>
              <a:buChar char="è"/>
              <a:defRPr/>
            </a:pPr>
            <a:r>
              <a:rPr lang="fr-FR" sz="1600" b="1" kern="0" dirty="0">
                <a:solidFill>
                  <a:prstClr val="white"/>
                </a:solidFill>
              </a:rPr>
              <a:t>L’extension de garantie est portée par le forfait : </a:t>
            </a:r>
            <a:r>
              <a:rPr lang="fr-FR" sz="1467" kern="0" dirty="0">
                <a:solidFill>
                  <a:prstClr val="white"/>
                </a:solidFill>
              </a:rPr>
              <a:t>si le forfait est résilié, la promesse n’est plus active même si le terminal à moins de  36m</a:t>
            </a:r>
          </a:p>
          <a:p>
            <a:pPr defTabSz="1219170">
              <a:buSzPct val="80000"/>
              <a:defRPr/>
            </a:pPr>
            <a:endParaRPr lang="fr-FR" sz="1400" kern="0" dirty="0">
              <a:solidFill>
                <a:prstClr val="white"/>
              </a:solidFill>
            </a:endParaRPr>
          </a:p>
          <a:p>
            <a:pPr marL="228594" indent="-228594" defTabSz="1219170">
              <a:buSzPct val="80000"/>
              <a:buFont typeface="Wingdings" panose="05000000000000000000" pitchFamily="2" charset="2"/>
              <a:buChar char="è"/>
              <a:defRPr/>
            </a:pPr>
            <a:r>
              <a:rPr lang="fr-FR" sz="1600" b="1" kern="0" dirty="0">
                <a:solidFill>
                  <a:prstClr val="white"/>
                </a:solidFill>
              </a:rPr>
              <a:t>La date d’achat du terminal détermine le début des 3 ans de garantie </a:t>
            </a:r>
            <a:r>
              <a:rPr lang="fr-FR" sz="1467" kern="0" dirty="0">
                <a:solidFill>
                  <a:prstClr val="white"/>
                </a:solidFill>
              </a:rPr>
              <a:t>(et non la date d’activation de la ligne) </a:t>
            </a:r>
          </a:p>
          <a:p>
            <a:pPr defTabSz="1219170">
              <a:buSzPct val="80000"/>
              <a:defRPr/>
            </a:pPr>
            <a:r>
              <a:rPr lang="fr-FR" sz="1467" kern="0" dirty="0">
                <a:solidFill>
                  <a:prstClr val="white"/>
                </a:solidFill>
              </a:rPr>
              <a:t>      = compatible avec les achats différés de terminaux </a:t>
            </a:r>
          </a:p>
        </p:txBody>
      </p:sp>
      <p:sp>
        <p:nvSpPr>
          <p:cNvPr id="6" name="Titre 6">
            <a:extLst>
              <a:ext uri="{FF2B5EF4-FFF2-40B4-BE49-F238E27FC236}">
                <a16:creationId xmlns:a16="http://schemas.microsoft.com/office/drawing/2014/main" id="{57B7E21F-7D50-894D-FF98-DB9468C6834C}"/>
              </a:ext>
            </a:extLst>
          </p:cNvPr>
          <p:cNvSpPr>
            <a:spLocks noGrp="1"/>
          </p:cNvSpPr>
          <p:nvPr>
            <p:ph type="title"/>
          </p:nvPr>
        </p:nvSpPr>
        <p:spPr>
          <a:xfrm>
            <a:off x="275588" y="840236"/>
            <a:ext cx="11978001" cy="1152000"/>
          </a:xfrm>
        </p:spPr>
        <p:txBody>
          <a:bodyPr/>
          <a:lstStyle/>
          <a:p>
            <a:r>
              <a:rPr lang="fr-FR" sz="3200" dirty="0">
                <a:solidFill>
                  <a:schemeClr val="accent2"/>
                </a:solidFill>
              </a:rPr>
              <a:t>NOUVEAU ! </a:t>
            </a:r>
            <a:r>
              <a:rPr lang="fr-FR" sz="2667" dirty="0">
                <a:solidFill>
                  <a:schemeClr val="accent1">
                    <a:lumMod val="50000"/>
                  </a:schemeClr>
                </a:solidFill>
              </a:rPr>
              <a:t>VOS PRIVILEGES ENTREPRISES :</a:t>
            </a:r>
            <a:br>
              <a:rPr lang="fr-FR" sz="2400" dirty="0">
                <a:solidFill>
                  <a:schemeClr val="accent2"/>
                </a:solidFill>
              </a:rPr>
            </a:br>
            <a:r>
              <a:rPr lang="fr-FR" sz="2133" dirty="0">
                <a:solidFill>
                  <a:schemeClr val="bg2"/>
                </a:solidFill>
              </a:rPr>
              <a:t>Focus</a:t>
            </a:r>
            <a:r>
              <a:rPr lang="fr-FR" sz="2400" dirty="0">
                <a:solidFill>
                  <a:schemeClr val="accent2"/>
                </a:solidFill>
              </a:rPr>
              <a:t> </a:t>
            </a:r>
            <a:r>
              <a:rPr lang="fr-FR" sz="1867" dirty="0">
                <a:solidFill>
                  <a:schemeClr val="bg2"/>
                </a:solidFill>
              </a:rPr>
              <a:t>garantie 3 ans</a:t>
            </a:r>
            <a:endParaRPr lang="fr-FR" sz="2400" dirty="0">
              <a:solidFill>
                <a:schemeClr val="bg2"/>
              </a:solidFill>
            </a:endParaRPr>
          </a:p>
        </p:txBody>
      </p:sp>
      <p:sp>
        <p:nvSpPr>
          <p:cNvPr id="7" name="Espace réservé du pied de page 3">
            <a:extLst>
              <a:ext uri="{FF2B5EF4-FFF2-40B4-BE49-F238E27FC236}">
                <a16:creationId xmlns:a16="http://schemas.microsoft.com/office/drawing/2014/main" id="{AAE6E47F-3E2A-D9F9-320D-200FEA21458B}"/>
              </a:ext>
            </a:extLst>
          </p:cNvPr>
          <p:cNvSpPr txBox="1">
            <a:spLocks/>
          </p:cNvSpPr>
          <p:nvPr/>
        </p:nvSpPr>
        <p:spPr>
          <a:xfrm>
            <a:off x="744000" y="309747"/>
            <a:ext cx="9360000" cy="2400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00" dirty="0">
                <a:solidFill>
                  <a:schemeClr val="bg2"/>
                </a:solidFill>
              </a:rPr>
              <a:t>BOUYGUES TELECOM ENTREPRISES</a:t>
            </a:r>
          </a:p>
        </p:txBody>
      </p:sp>
    </p:spTree>
    <p:extLst>
      <p:ext uri="{BB962C8B-B14F-4D97-AF65-F5344CB8AC3E}">
        <p14:creationId xmlns:p14="http://schemas.microsoft.com/office/powerpoint/2010/main" val="273029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54" name="Rectangle 53">
            <a:extLst>
              <a:ext uri="{FF2B5EF4-FFF2-40B4-BE49-F238E27FC236}">
                <a16:creationId xmlns:a16="http://schemas.microsoft.com/office/drawing/2014/main" id="{A762A6FC-EA37-C4A5-0F4D-3CCA42C49B0E}"/>
              </a:ext>
            </a:extLst>
          </p:cNvPr>
          <p:cNvSpPr/>
          <p:nvPr/>
        </p:nvSpPr>
        <p:spPr>
          <a:xfrm>
            <a:off x="7985166" y="1316765"/>
            <a:ext cx="3106575" cy="3744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408" name="Shape 40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536161" y="5063445"/>
            <a:ext cx="3859287" cy="1218059"/>
          </a:xfrm>
          <a:prstGeom prst="rect">
            <a:avLst/>
          </a:prstGeom>
          <a:noFill/>
          <a:ln>
            <a:noFill/>
          </a:ln>
          <a:effectLst/>
        </p:spPr>
      </p:pic>
      <p:sp>
        <p:nvSpPr>
          <p:cNvPr id="417" name="Shape 417"/>
          <p:cNvSpPr txBox="1"/>
          <p:nvPr/>
        </p:nvSpPr>
        <p:spPr>
          <a:xfrm>
            <a:off x="7806518" y="5279635"/>
            <a:ext cx="3495969" cy="261600"/>
          </a:xfrm>
          <a:prstGeom prst="rect">
            <a:avLst/>
          </a:prstGeom>
          <a:noFill/>
          <a:ln>
            <a:noFill/>
          </a:ln>
        </p:spPr>
        <p:txBody>
          <a:bodyPr spcFirstLastPara="1" wrap="square" lIns="91433" tIns="45700" rIns="91433" bIns="45700" anchor="t" anchorCtr="0">
            <a:noAutofit/>
          </a:bodyPr>
          <a:lstStyle/>
          <a:p>
            <a:pPr algn="ctr"/>
            <a:r>
              <a:rPr lang="fr" sz="1067" b="1" dirty="0">
                <a:solidFill>
                  <a:srgbClr val="003E76"/>
                </a:solidFill>
                <a:ea typeface="Open Sans"/>
                <a:cs typeface="Open Sans"/>
                <a:sym typeface="Open Sans"/>
              </a:rPr>
              <a:t>Option 2</a:t>
            </a:r>
            <a:r>
              <a:rPr lang="fr" sz="1067" b="1" baseline="30000" dirty="0">
                <a:solidFill>
                  <a:srgbClr val="003E76"/>
                </a:solidFill>
                <a:ea typeface="Open Sans"/>
                <a:cs typeface="Open Sans"/>
                <a:sym typeface="Open Sans"/>
              </a:rPr>
              <a:t>e</a:t>
            </a:r>
            <a:r>
              <a:rPr lang="fr" sz="1067" b="1" dirty="0">
                <a:solidFill>
                  <a:srgbClr val="003E76"/>
                </a:solidFill>
                <a:ea typeface="Open Sans"/>
                <a:cs typeface="Open Sans"/>
                <a:sym typeface="Open Sans"/>
              </a:rPr>
              <a:t> SIM Internet mobile</a:t>
            </a:r>
            <a:endParaRPr sz="1467" dirty="0"/>
          </a:p>
        </p:txBody>
      </p:sp>
      <p:sp>
        <p:nvSpPr>
          <p:cNvPr id="418" name="Shape 418"/>
          <p:cNvSpPr/>
          <p:nvPr/>
        </p:nvSpPr>
        <p:spPr>
          <a:xfrm>
            <a:off x="7797297" y="5412001"/>
            <a:ext cx="3516055" cy="400000"/>
          </a:xfrm>
          <a:prstGeom prst="rect">
            <a:avLst/>
          </a:prstGeom>
          <a:noFill/>
          <a:ln>
            <a:noFill/>
          </a:ln>
        </p:spPr>
        <p:txBody>
          <a:bodyPr spcFirstLastPara="1" wrap="square" lIns="91433" tIns="45700" rIns="91433" bIns="45700" anchor="t" anchorCtr="0">
            <a:noAutofit/>
          </a:bodyPr>
          <a:lstStyle/>
          <a:p>
            <a:pPr algn="ctr"/>
            <a:r>
              <a:rPr lang="fr" sz="2133" b="1" i="1" dirty="0">
                <a:solidFill>
                  <a:srgbClr val="003E76"/>
                </a:solidFill>
                <a:ea typeface="Open Sans"/>
                <a:cs typeface="Open Sans"/>
                <a:sym typeface="Open Sans"/>
              </a:rPr>
              <a:t>15 Go</a:t>
            </a:r>
            <a:endParaRPr sz="1600" dirty="0"/>
          </a:p>
        </p:txBody>
      </p:sp>
      <p:sp>
        <p:nvSpPr>
          <p:cNvPr id="419" name="Shape 419"/>
          <p:cNvSpPr txBox="1"/>
          <p:nvPr/>
        </p:nvSpPr>
        <p:spPr>
          <a:xfrm>
            <a:off x="7806517" y="5759688"/>
            <a:ext cx="3495969" cy="261600"/>
          </a:xfrm>
          <a:prstGeom prst="rect">
            <a:avLst/>
          </a:prstGeom>
          <a:noFill/>
          <a:ln>
            <a:noFill/>
          </a:ln>
        </p:spPr>
        <p:txBody>
          <a:bodyPr spcFirstLastPara="1" wrap="square" lIns="91433" tIns="45700" rIns="91433" bIns="45700" anchor="t" anchorCtr="0">
            <a:noAutofit/>
          </a:bodyPr>
          <a:lstStyle/>
          <a:p>
            <a:pPr algn="ctr"/>
            <a:r>
              <a:rPr lang="fr" sz="1067" b="1" i="1" dirty="0">
                <a:solidFill>
                  <a:srgbClr val="003E76"/>
                </a:solidFill>
                <a:ea typeface="Open Sans"/>
                <a:cs typeface="Open Sans"/>
                <a:sym typeface="Open Sans"/>
              </a:rPr>
              <a:t>+2€/mois seulement</a:t>
            </a:r>
            <a:endParaRPr sz="1467" dirty="0"/>
          </a:p>
        </p:txBody>
      </p:sp>
      <p:sp>
        <p:nvSpPr>
          <p:cNvPr id="428" name="Shape 428"/>
          <p:cNvSpPr/>
          <p:nvPr/>
        </p:nvSpPr>
        <p:spPr>
          <a:xfrm>
            <a:off x="1611168" y="1299997"/>
            <a:ext cx="4196800" cy="40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429" name="Shape 429"/>
          <p:cNvSpPr txBox="1"/>
          <p:nvPr/>
        </p:nvSpPr>
        <p:spPr>
          <a:xfrm>
            <a:off x="1671355" y="1299997"/>
            <a:ext cx="4076400" cy="400000"/>
          </a:xfrm>
          <a:prstGeom prst="rect">
            <a:avLst/>
          </a:prstGeom>
          <a:noFill/>
          <a:ln>
            <a:noFill/>
          </a:ln>
        </p:spPr>
        <p:txBody>
          <a:bodyPr spcFirstLastPara="1" wrap="square" lIns="91433" tIns="45700" rIns="91433" bIns="45700" anchor="t" anchorCtr="0">
            <a:noAutofit/>
          </a:bodyPr>
          <a:lstStyle/>
          <a:p>
            <a:pPr algn="ctr"/>
            <a:r>
              <a:rPr lang="fr" sz="2000" b="1" i="1" dirty="0">
                <a:solidFill>
                  <a:srgbClr val="0E3F67"/>
                </a:solidFill>
                <a:ea typeface="Open Sans"/>
                <a:cs typeface="Open Sans"/>
                <a:sym typeface="Open Sans"/>
              </a:rPr>
              <a:t>Vos avantages Entreprises :</a:t>
            </a:r>
            <a:endParaRPr sz="1467" dirty="0">
              <a:solidFill>
                <a:srgbClr val="0E3F67"/>
              </a:solidFill>
            </a:endParaRPr>
          </a:p>
        </p:txBody>
      </p:sp>
      <p:sp>
        <p:nvSpPr>
          <p:cNvPr id="39" name="Espace réservé du pied de page 2">
            <a:extLst>
              <a:ext uri="{FF2B5EF4-FFF2-40B4-BE49-F238E27FC236}">
                <a16:creationId xmlns:a16="http://schemas.microsoft.com/office/drawing/2014/main" id="{14133F9A-2EE4-4294-B350-F049E767B087}"/>
              </a:ext>
            </a:extLst>
          </p:cNvPr>
          <p:cNvSpPr>
            <a:spLocks noGrp="1"/>
          </p:cNvSpPr>
          <p:nvPr>
            <p:ph type="ftr" sz="quarter" idx="11"/>
          </p:nvPr>
        </p:nvSpPr>
        <p:spPr>
          <a:xfrm>
            <a:off x="744000" y="309747"/>
            <a:ext cx="9360000" cy="240000"/>
          </a:xfrm>
        </p:spPr>
        <p:txBody>
          <a:bodyPr/>
          <a:lstStyle/>
          <a:p>
            <a:pPr algn="l"/>
            <a:r>
              <a:rPr lang="fr-FR" dirty="0"/>
              <a:t>BOUYGUES TELECOM ENTREPRISES</a:t>
            </a:r>
          </a:p>
        </p:txBody>
      </p:sp>
      <p:sp>
        <p:nvSpPr>
          <p:cNvPr id="40" name="Espace réservé du numéro de diapositive 3">
            <a:extLst>
              <a:ext uri="{FF2B5EF4-FFF2-40B4-BE49-F238E27FC236}">
                <a16:creationId xmlns:a16="http://schemas.microsoft.com/office/drawing/2014/main" id="{33CEF2C9-8845-401E-9AC1-5B04BE9F3458}"/>
              </a:ext>
            </a:extLst>
          </p:cNvPr>
          <p:cNvSpPr>
            <a:spLocks noGrp="1"/>
          </p:cNvSpPr>
          <p:nvPr>
            <p:ph type="sldNum" sz="quarter" idx="12"/>
          </p:nvPr>
        </p:nvSpPr>
        <p:spPr>
          <a:xfrm>
            <a:off x="11063999" y="6326051"/>
            <a:ext cx="720000" cy="240000"/>
          </a:xfrm>
        </p:spPr>
        <p:txBody>
          <a:bodyPr/>
          <a:lstStyle/>
          <a:p>
            <a:fld id="{733122C9-A0B9-462F-8757-0847AD287B63}" type="slidenum">
              <a:rPr lang="fr-FR" smtClean="0"/>
              <a:pPr/>
              <a:t>4</a:t>
            </a:fld>
            <a:endParaRPr lang="fr-FR" dirty="0"/>
          </a:p>
        </p:txBody>
      </p:sp>
      <p:sp>
        <p:nvSpPr>
          <p:cNvPr id="4" name="Shape 333">
            <a:extLst>
              <a:ext uri="{FF2B5EF4-FFF2-40B4-BE49-F238E27FC236}">
                <a16:creationId xmlns:a16="http://schemas.microsoft.com/office/drawing/2014/main" id="{0013C936-9929-AEA2-3620-00DD2E0518F0}"/>
              </a:ext>
            </a:extLst>
          </p:cNvPr>
          <p:cNvSpPr txBox="1">
            <a:spLocks noGrp="1"/>
          </p:cNvSpPr>
          <p:nvPr>
            <p:ph type="title"/>
          </p:nvPr>
        </p:nvSpPr>
        <p:spPr>
          <a:xfrm>
            <a:off x="657319" y="662381"/>
            <a:ext cx="11040000" cy="1152000"/>
          </a:xfrm>
          <a:prstGeom prst="rect">
            <a:avLst/>
          </a:prstGeom>
        </p:spPr>
        <p:txBody>
          <a:bodyPr spcFirstLastPara="1" vert="horz" wrap="square" lIns="121900" tIns="121900" rIns="121900" bIns="121900" rtlCol="0" anchor="t" anchorCtr="0">
            <a:noAutofit/>
          </a:bodyPr>
          <a:lstStyle/>
          <a:p>
            <a:pPr>
              <a:buClr>
                <a:schemeClr val="dk1"/>
              </a:buClr>
              <a:buSzPts val="1100"/>
            </a:pPr>
            <a:r>
              <a:rPr lang="fr" sz="2800" dirty="0"/>
              <a:t>Mobile -</a:t>
            </a:r>
            <a:r>
              <a:rPr lang="fr" sz="2800" dirty="0">
                <a:ea typeface="Open Sans Light"/>
                <a:cs typeface="Open Sans Light"/>
                <a:sym typeface="Open Sans Light"/>
              </a:rPr>
              <a:t> Vo</a:t>
            </a:r>
            <a:r>
              <a:rPr lang="fr-FR" sz="2800" dirty="0" err="1">
                <a:ea typeface="Open Sans Light"/>
                <a:cs typeface="Open Sans Light"/>
                <a:sym typeface="Open Sans Light"/>
              </a:rPr>
              <a:t>tre</a:t>
            </a:r>
            <a:r>
              <a:rPr lang="fr" sz="2800" dirty="0">
                <a:ea typeface="Open Sans Light"/>
                <a:cs typeface="Open Sans Light"/>
                <a:sym typeface="Open Sans Light"/>
              </a:rPr>
              <a:t> forfait : </a:t>
            </a:r>
            <a:r>
              <a:rPr lang="fr-FR" sz="2800" dirty="0" err="1">
                <a:ea typeface="Open Sans Light"/>
                <a:cs typeface="Open Sans Light"/>
                <a:sym typeface="Open Sans Light"/>
              </a:rPr>
              <a:t>Neo</a:t>
            </a:r>
            <a:r>
              <a:rPr lang="fr-FR" sz="2800" dirty="0">
                <a:ea typeface="Open Sans Light"/>
                <a:cs typeface="Open Sans Light"/>
                <a:sym typeface="Open Sans Light"/>
              </a:rPr>
              <a:t> Illimité</a:t>
            </a:r>
            <a:endParaRPr dirty="0"/>
          </a:p>
        </p:txBody>
      </p:sp>
      <p:sp>
        <p:nvSpPr>
          <p:cNvPr id="16" name="Shape 340">
            <a:extLst>
              <a:ext uri="{FF2B5EF4-FFF2-40B4-BE49-F238E27FC236}">
                <a16:creationId xmlns:a16="http://schemas.microsoft.com/office/drawing/2014/main" id="{FA11BC79-8B77-61CE-CC9C-571084F6BA5F}"/>
              </a:ext>
            </a:extLst>
          </p:cNvPr>
          <p:cNvSpPr txBox="1"/>
          <p:nvPr/>
        </p:nvSpPr>
        <p:spPr>
          <a:xfrm>
            <a:off x="8270701" y="1892829"/>
            <a:ext cx="2529823" cy="605600"/>
          </a:xfrm>
          <a:prstGeom prst="rect">
            <a:avLst/>
          </a:prstGeom>
          <a:noFill/>
          <a:ln>
            <a:noFill/>
          </a:ln>
        </p:spPr>
        <p:txBody>
          <a:bodyPr spcFirstLastPara="1" wrap="square" lIns="121900" tIns="121900" rIns="121900" bIns="121900" anchor="ctr" anchorCtr="0">
            <a:noAutofit/>
          </a:bodyPr>
          <a:lstStyle/>
          <a:p>
            <a:pPr algn="ctr"/>
            <a:r>
              <a:rPr lang="fr-FR" sz="1600" b="1" dirty="0">
                <a:solidFill>
                  <a:srgbClr val="0E3F67"/>
                </a:solidFill>
                <a:ea typeface="Open Sans"/>
                <a:cs typeface="Open Sans"/>
                <a:sym typeface="Open Sans"/>
              </a:rPr>
              <a:t>FORFAIT NEO ILLIMITE</a:t>
            </a:r>
            <a:endParaRPr sz="4267" dirty="0">
              <a:solidFill>
                <a:srgbClr val="0E3F67"/>
              </a:solidFill>
            </a:endParaRPr>
          </a:p>
        </p:txBody>
      </p:sp>
      <p:sp>
        <p:nvSpPr>
          <p:cNvPr id="17" name="Shape 342">
            <a:extLst>
              <a:ext uri="{FF2B5EF4-FFF2-40B4-BE49-F238E27FC236}">
                <a16:creationId xmlns:a16="http://schemas.microsoft.com/office/drawing/2014/main" id="{8D795F9E-5A0A-86C3-35D2-BE21EF07667C}"/>
              </a:ext>
            </a:extLst>
          </p:cNvPr>
          <p:cNvSpPr/>
          <p:nvPr/>
        </p:nvSpPr>
        <p:spPr>
          <a:xfrm>
            <a:off x="8136659" y="2548949"/>
            <a:ext cx="1728192" cy="496009"/>
          </a:xfrm>
          <a:prstGeom prst="rect">
            <a:avLst/>
          </a:prstGeom>
          <a:noFill/>
          <a:ln>
            <a:noFill/>
          </a:ln>
        </p:spPr>
        <p:txBody>
          <a:bodyPr spcFirstLastPara="1" wrap="square" lIns="91433" tIns="45700" rIns="91433" bIns="45700" anchor="t" anchorCtr="0">
            <a:noAutofit/>
          </a:bodyPr>
          <a:lstStyle/>
          <a:p>
            <a:r>
              <a:rPr lang="fr" sz="1200" dirty="0">
                <a:solidFill>
                  <a:srgbClr val="003E76"/>
                </a:solidFill>
                <a:ea typeface="Open Sans"/>
                <a:cs typeface="Open Sans"/>
                <a:sym typeface="Open Sans"/>
              </a:rPr>
              <a:t>Depuis &amp; vers</a:t>
            </a:r>
            <a:endParaRPr sz="2133" dirty="0"/>
          </a:p>
          <a:p>
            <a:r>
              <a:rPr lang="fr" sz="1467" b="1" dirty="0">
                <a:solidFill>
                  <a:srgbClr val="003E76"/>
                </a:solidFill>
                <a:ea typeface="Open Sans"/>
                <a:cs typeface="Open Sans"/>
                <a:sym typeface="Open Sans"/>
              </a:rPr>
              <a:t>France / Europe</a:t>
            </a:r>
            <a:endParaRPr sz="2133" dirty="0"/>
          </a:p>
        </p:txBody>
      </p:sp>
      <p:pic>
        <p:nvPicPr>
          <p:cNvPr id="18" name="Shape 343">
            <a:extLst>
              <a:ext uri="{FF2B5EF4-FFF2-40B4-BE49-F238E27FC236}">
                <a16:creationId xmlns:a16="http://schemas.microsoft.com/office/drawing/2014/main" id="{2399B6B0-84A0-2DED-A951-1EA06A6B7C9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963116" y="2564905"/>
            <a:ext cx="914557" cy="399999"/>
          </a:xfrm>
          <a:prstGeom prst="rect">
            <a:avLst/>
          </a:prstGeom>
          <a:noFill/>
          <a:ln>
            <a:noFill/>
          </a:ln>
        </p:spPr>
      </p:pic>
      <p:sp>
        <p:nvSpPr>
          <p:cNvPr id="19" name="Shape 345">
            <a:extLst>
              <a:ext uri="{FF2B5EF4-FFF2-40B4-BE49-F238E27FC236}">
                <a16:creationId xmlns:a16="http://schemas.microsoft.com/office/drawing/2014/main" id="{E3AC13D4-FDE7-B8AA-8EC8-55DA6C25A77F}"/>
              </a:ext>
            </a:extLst>
          </p:cNvPr>
          <p:cNvSpPr/>
          <p:nvPr/>
        </p:nvSpPr>
        <p:spPr>
          <a:xfrm>
            <a:off x="7985165" y="3236980"/>
            <a:ext cx="3127824" cy="341289"/>
          </a:xfrm>
          <a:prstGeom prst="rect">
            <a:avLst/>
          </a:prstGeom>
          <a:noFill/>
          <a:ln>
            <a:noFill/>
          </a:ln>
        </p:spPr>
        <p:txBody>
          <a:bodyPr spcFirstLastPara="1" wrap="square" lIns="91433" tIns="45700" rIns="91433" bIns="45700" anchor="t" anchorCtr="0">
            <a:noAutofit/>
          </a:bodyPr>
          <a:lstStyle/>
          <a:p>
            <a:pPr algn="ctr"/>
            <a:r>
              <a:rPr lang="fr" sz="1600" b="1" dirty="0">
                <a:solidFill>
                  <a:srgbClr val="003E76"/>
                </a:solidFill>
                <a:ea typeface="Open Sans"/>
                <a:cs typeface="Open Sans"/>
                <a:sym typeface="Open Sans"/>
              </a:rPr>
              <a:t>Ap</a:t>
            </a:r>
            <a:r>
              <a:rPr lang="fr-FR" sz="1600" b="1" dirty="0">
                <a:solidFill>
                  <a:srgbClr val="003E76"/>
                </a:solidFill>
                <a:ea typeface="Open Sans"/>
                <a:cs typeface="Open Sans"/>
                <a:sym typeface="Open Sans"/>
              </a:rPr>
              <a:t>p</a:t>
            </a:r>
            <a:r>
              <a:rPr lang="fr" sz="1600" b="1" dirty="0">
                <a:solidFill>
                  <a:srgbClr val="003E76"/>
                </a:solidFill>
                <a:ea typeface="Open Sans"/>
                <a:cs typeface="Open Sans"/>
                <a:sym typeface="Open Sans"/>
              </a:rPr>
              <a:t>els, SMS/MMS </a:t>
            </a:r>
            <a:r>
              <a:rPr lang="fr" sz="1867" b="1" dirty="0">
                <a:solidFill>
                  <a:srgbClr val="003E76"/>
                </a:solidFill>
                <a:ea typeface="Open Sans"/>
                <a:cs typeface="Open Sans"/>
                <a:sym typeface="Open Sans"/>
              </a:rPr>
              <a:t>illimités</a:t>
            </a:r>
            <a:endParaRPr lang="fr" sz="1600" b="1" dirty="0">
              <a:solidFill>
                <a:srgbClr val="003E76"/>
              </a:solidFill>
              <a:ea typeface="Open Sans"/>
              <a:cs typeface="Open Sans"/>
              <a:sym typeface="Open Sans"/>
            </a:endParaRPr>
          </a:p>
        </p:txBody>
      </p:sp>
      <p:cxnSp>
        <p:nvCxnSpPr>
          <p:cNvPr id="20" name="Shape 353">
            <a:extLst>
              <a:ext uri="{FF2B5EF4-FFF2-40B4-BE49-F238E27FC236}">
                <a16:creationId xmlns:a16="http://schemas.microsoft.com/office/drawing/2014/main" id="{0257AE9F-CCEB-1EAB-49E5-B98D6C33E7F7}"/>
              </a:ext>
            </a:extLst>
          </p:cNvPr>
          <p:cNvCxnSpPr>
            <a:cxnSpLocks/>
          </p:cNvCxnSpPr>
          <p:nvPr/>
        </p:nvCxnSpPr>
        <p:spPr>
          <a:xfrm>
            <a:off x="8712723" y="2468893"/>
            <a:ext cx="1728192" cy="0"/>
          </a:xfrm>
          <a:prstGeom prst="straightConnector1">
            <a:avLst/>
          </a:prstGeom>
          <a:noFill/>
          <a:ln w="9525" cap="flat" cmpd="sng">
            <a:solidFill>
              <a:srgbClr val="0E3F67"/>
            </a:solidFill>
            <a:prstDash val="solid"/>
            <a:round/>
            <a:headEnd type="none" w="med" len="med"/>
            <a:tailEnd type="none" w="med" len="med"/>
          </a:ln>
        </p:spPr>
      </p:cxnSp>
      <p:pic>
        <p:nvPicPr>
          <p:cNvPr id="21" name="Shape 341">
            <a:extLst>
              <a:ext uri="{FF2B5EF4-FFF2-40B4-BE49-F238E27FC236}">
                <a16:creationId xmlns:a16="http://schemas.microsoft.com/office/drawing/2014/main" id="{77A512B7-F05D-66C0-F47C-A1E4C0D09453}"/>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9384797" y="1412776"/>
            <a:ext cx="288032" cy="504011"/>
          </a:xfrm>
          <a:prstGeom prst="rect">
            <a:avLst/>
          </a:prstGeom>
          <a:noFill/>
          <a:ln>
            <a:noFill/>
          </a:ln>
        </p:spPr>
      </p:pic>
      <p:sp>
        <p:nvSpPr>
          <p:cNvPr id="23" name="Shape 342">
            <a:extLst>
              <a:ext uri="{FF2B5EF4-FFF2-40B4-BE49-F238E27FC236}">
                <a16:creationId xmlns:a16="http://schemas.microsoft.com/office/drawing/2014/main" id="{1B145D3F-859C-AA83-A329-28D39B4AD1DC}"/>
              </a:ext>
            </a:extLst>
          </p:cNvPr>
          <p:cNvSpPr/>
          <p:nvPr/>
        </p:nvSpPr>
        <p:spPr>
          <a:xfrm>
            <a:off x="8338812" y="4485117"/>
            <a:ext cx="2399281" cy="490683"/>
          </a:xfrm>
          <a:prstGeom prst="rect">
            <a:avLst/>
          </a:prstGeom>
          <a:noFill/>
          <a:ln>
            <a:noFill/>
          </a:ln>
        </p:spPr>
        <p:txBody>
          <a:bodyPr spcFirstLastPara="1" wrap="square" lIns="91433" tIns="45700" rIns="91433" bIns="45700" anchor="t" anchorCtr="0">
            <a:noAutofit/>
          </a:bodyPr>
          <a:lstStyle/>
          <a:p>
            <a:pPr algn="ctr"/>
            <a:r>
              <a:rPr lang="fr-FR" sz="2667" b="1" i="1" dirty="0">
                <a:solidFill>
                  <a:srgbClr val="003E76"/>
                </a:solidFill>
                <a:ea typeface="Open Sans"/>
                <a:cs typeface="Open Sans"/>
                <a:sym typeface="Open Sans"/>
              </a:rPr>
              <a:t>60 Go Europe</a:t>
            </a:r>
            <a:endParaRPr sz="2667" b="1" i="1" dirty="0"/>
          </a:p>
        </p:txBody>
      </p:sp>
      <p:cxnSp>
        <p:nvCxnSpPr>
          <p:cNvPr id="24" name="Shape 344">
            <a:extLst>
              <a:ext uri="{FF2B5EF4-FFF2-40B4-BE49-F238E27FC236}">
                <a16:creationId xmlns:a16="http://schemas.microsoft.com/office/drawing/2014/main" id="{90DD8380-1FB4-BE59-9F08-69242999DF75}"/>
              </a:ext>
            </a:extLst>
          </p:cNvPr>
          <p:cNvCxnSpPr>
            <a:cxnSpLocks/>
          </p:cNvCxnSpPr>
          <p:nvPr/>
        </p:nvCxnSpPr>
        <p:spPr>
          <a:xfrm>
            <a:off x="7920203" y="3717032"/>
            <a:ext cx="3192787" cy="0"/>
          </a:xfrm>
          <a:prstGeom prst="straightConnector1">
            <a:avLst/>
          </a:prstGeom>
          <a:noFill/>
          <a:ln w="9525" cap="flat" cmpd="sng">
            <a:solidFill>
              <a:srgbClr val="002060"/>
            </a:solidFill>
            <a:prstDash val="solid"/>
            <a:miter lim="800000"/>
            <a:headEnd type="none" w="sm" len="sm"/>
            <a:tailEnd type="none" w="sm" len="sm"/>
          </a:ln>
        </p:spPr>
      </p:cxnSp>
      <p:pic>
        <p:nvPicPr>
          <p:cNvPr id="25" name="Image 24">
            <a:extLst>
              <a:ext uri="{FF2B5EF4-FFF2-40B4-BE49-F238E27FC236}">
                <a16:creationId xmlns:a16="http://schemas.microsoft.com/office/drawing/2014/main" id="{EE61C664-17F6-D9A2-B5E9-D4FE1EE9DE65}"/>
              </a:ext>
            </a:extLst>
          </p:cNvPr>
          <p:cNvPicPr>
            <a:picLocks noChangeAspect="1"/>
          </p:cNvPicPr>
          <p:nvPr/>
        </p:nvPicPr>
        <p:blipFill>
          <a:blip r:embed="rId6">
            <a:duotone>
              <a:schemeClr val="accent2">
                <a:shade val="45000"/>
                <a:satMod val="135000"/>
              </a:schemeClr>
              <a:prstClr val="white"/>
            </a:duotone>
          </a:blip>
          <a:stretch>
            <a:fillRect/>
          </a:stretch>
        </p:blipFill>
        <p:spPr>
          <a:xfrm>
            <a:off x="10331265" y="1551037"/>
            <a:ext cx="629067" cy="251628"/>
          </a:xfrm>
          <a:prstGeom prst="rect">
            <a:avLst/>
          </a:prstGeom>
        </p:spPr>
      </p:pic>
      <p:sp>
        <p:nvSpPr>
          <p:cNvPr id="26" name="Shape 345">
            <a:extLst>
              <a:ext uri="{FF2B5EF4-FFF2-40B4-BE49-F238E27FC236}">
                <a16:creationId xmlns:a16="http://schemas.microsoft.com/office/drawing/2014/main" id="{2A9C56FF-91F2-36A7-F9E8-DD59B7A00F2D}"/>
              </a:ext>
            </a:extLst>
          </p:cNvPr>
          <p:cNvSpPr/>
          <p:nvPr/>
        </p:nvSpPr>
        <p:spPr>
          <a:xfrm>
            <a:off x="8012907" y="3800653"/>
            <a:ext cx="3127824" cy="492443"/>
          </a:xfrm>
          <a:prstGeom prst="rect">
            <a:avLst/>
          </a:prstGeom>
          <a:noFill/>
          <a:ln>
            <a:noFill/>
          </a:ln>
        </p:spPr>
        <p:txBody>
          <a:bodyPr spcFirstLastPara="1" wrap="square" lIns="91433" tIns="45700" rIns="91433" bIns="45700" anchor="t" anchorCtr="0">
            <a:noAutofit/>
          </a:bodyPr>
          <a:lstStyle/>
          <a:p>
            <a:pPr algn="ctr"/>
            <a:r>
              <a:rPr lang="fr-FR" sz="2133" b="1" dirty="0">
                <a:solidFill>
                  <a:srgbClr val="003E76"/>
                </a:solidFill>
                <a:ea typeface="Open Sans"/>
                <a:cs typeface="Open Sans"/>
                <a:sym typeface="Open Sans"/>
              </a:rPr>
              <a:t>Data Illimitée France</a:t>
            </a:r>
          </a:p>
          <a:p>
            <a:pPr algn="ctr"/>
            <a:endParaRPr lang="fr" sz="2133" b="1" dirty="0">
              <a:solidFill>
                <a:srgbClr val="003E76"/>
              </a:solidFill>
              <a:ea typeface="Open Sans"/>
              <a:cs typeface="Open Sans"/>
              <a:sym typeface="Open Sans"/>
            </a:endParaRPr>
          </a:p>
        </p:txBody>
      </p:sp>
      <p:sp>
        <p:nvSpPr>
          <p:cNvPr id="29" name="Shape 371">
            <a:extLst>
              <a:ext uri="{FF2B5EF4-FFF2-40B4-BE49-F238E27FC236}">
                <a16:creationId xmlns:a16="http://schemas.microsoft.com/office/drawing/2014/main" id="{4D13BF34-61A1-ABFE-D168-07532D8CE92E}"/>
              </a:ext>
            </a:extLst>
          </p:cNvPr>
          <p:cNvSpPr txBox="1"/>
          <p:nvPr/>
        </p:nvSpPr>
        <p:spPr>
          <a:xfrm>
            <a:off x="947948" y="1972072"/>
            <a:ext cx="6588213" cy="584800"/>
          </a:xfrm>
          <a:prstGeom prst="rect">
            <a:avLst/>
          </a:prstGeom>
          <a:noFill/>
          <a:ln>
            <a:noFill/>
          </a:ln>
        </p:spPr>
        <p:txBody>
          <a:bodyPr spcFirstLastPara="1" wrap="square" lIns="91433" tIns="45700" rIns="91433" bIns="45700" anchor="t" anchorCtr="0">
            <a:noAutofit/>
          </a:bodyPr>
          <a:lstStyle/>
          <a:p>
            <a:pPr defTabSz="1219140"/>
            <a:r>
              <a:rPr lang="fr-FR" sz="1400" b="1" dirty="0">
                <a:solidFill>
                  <a:prstClr val="white"/>
                </a:solidFill>
                <a:latin typeface="Bouygues Read"/>
              </a:rPr>
              <a:t>Pour communiquer et accéder à vos outils d’entreprise à distance en toute liberté et sans contraintes lors de vos déplacements ou vos jours de télétravail</a:t>
            </a:r>
          </a:p>
        </p:txBody>
      </p:sp>
      <p:sp>
        <p:nvSpPr>
          <p:cNvPr id="30" name="Shape 377">
            <a:extLst>
              <a:ext uri="{FF2B5EF4-FFF2-40B4-BE49-F238E27FC236}">
                <a16:creationId xmlns:a16="http://schemas.microsoft.com/office/drawing/2014/main" id="{ECDDFED0-6F17-D272-A7D2-881BB7125AFF}"/>
              </a:ext>
            </a:extLst>
          </p:cNvPr>
          <p:cNvSpPr txBox="1"/>
          <p:nvPr/>
        </p:nvSpPr>
        <p:spPr>
          <a:xfrm>
            <a:off x="947948" y="2769611"/>
            <a:ext cx="6598467" cy="361491"/>
          </a:xfrm>
          <a:prstGeom prst="rect">
            <a:avLst/>
          </a:prstGeom>
          <a:noFill/>
          <a:ln>
            <a:noFill/>
          </a:ln>
        </p:spPr>
        <p:txBody>
          <a:bodyPr spcFirstLastPara="1" wrap="square" lIns="91433" tIns="45700" rIns="91433" bIns="45700" anchor="t" anchorCtr="0">
            <a:noAutofit/>
          </a:bodyPr>
          <a:lstStyle/>
          <a:p>
            <a:pPr defTabSz="1219140"/>
            <a:r>
              <a:rPr lang="fr-FR" sz="1400" b="1" dirty="0">
                <a:solidFill>
                  <a:srgbClr val="FFFFFF"/>
                </a:solidFill>
                <a:ea typeface="Open Sans"/>
                <a:cs typeface="Open Sans"/>
                <a:sym typeface="Open Sans"/>
              </a:rPr>
              <a:t>Depuis les Top Destination Business en France et en Europe</a:t>
            </a:r>
            <a:endParaRPr sz="1400" i="1" dirty="0">
              <a:solidFill>
                <a:srgbClr val="FFFFFF"/>
              </a:solidFill>
              <a:latin typeface="Bouygues Read"/>
              <a:ea typeface="Open Sans"/>
              <a:cs typeface="Open Sans"/>
              <a:sym typeface="Open Sans"/>
            </a:endParaRPr>
          </a:p>
        </p:txBody>
      </p:sp>
      <p:sp>
        <p:nvSpPr>
          <p:cNvPr id="31" name="Shape 381">
            <a:extLst>
              <a:ext uri="{FF2B5EF4-FFF2-40B4-BE49-F238E27FC236}">
                <a16:creationId xmlns:a16="http://schemas.microsoft.com/office/drawing/2014/main" id="{7B37C68C-7F5C-97C3-1391-18C4C8426208}"/>
              </a:ext>
            </a:extLst>
          </p:cNvPr>
          <p:cNvSpPr txBox="1"/>
          <p:nvPr/>
        </p:nvSpPr>
        <p:spPr>
          <a:xfrm>
            <a:off x="947949" y="3361034"/>
            <a:ext cx="6588212" cy="584800"/>
          </a:xfrm>
          <a:prstGeom prst="rect">
            <a:avLst/>
          </a:prstGeom>
          <a:noFill/>
          <a:ln>
            <a:noFill/>
          </a:ln>
        </p:spPr>
        <p:txBody>
          <a:bodyPr spcFirstLastPara="1" wrap="square" lIns="91433" tIns="45700" rIns="91433" bIns="45700" anchor="t" anchorCtr="0">
            <a:noAutofit/>
          </a:bodyPr>
          <a:lstStyle/>
          <a:p>
            <a:pPr defTabSz="1219140"/>
            <a:r>
              <a:rPr lang="fr-FR" sz="1400" b="1" dirty="0">
                <a:solidFill>
                  <a:srgbClr val="FFFFFF"/>
                </a:solidFill>
                <a:latin typeface="Bouygues Read"/>
                <a:ea typeface="Open Sans"/>
                <a:cs typeface="Open Sans"/>
                <a:sym typeface="Open Sans"/>
              </a:rPr>
              <a:t>Utiliser votre forfait partout en France sans avoir à surveiller votre consommation mobile et bénéficier de 60 Go d’internet mobile en Europe </a:t>
            </a:r>
            <a:endParaRPr sz="1400" b="1" dirty="0">
              <a:solidFill>
                <a:srgbClr val="FFFFFF"/>
              </a:solidFill>
              <a:latin typeface="Bouygues Read"/>
              <a:ea typeface="Open Sans"/>
              <a:cs typeface="Open Sans"/>
            </a:endParaRPr>
          </a:p>
          <a:p>
            <a:pPr defTabSz="1219140"/>
            <a:endParaRPr sz="1400" b="1" dirty="0">
              <a:solidFill>
                <a:srgbClr val="FFFFFF"/>
              </a:solidFill>
              <a:latin typeface="Bouygues Read"/>
              <a:ea typeface="Open Sans"/>
              <a:cs typeface="Open Sans"/>
              <a:sym typeface="Open Sans"/>
            </a:endParaRPr>
          </a:p>
        </p:txBody>
      </p:sp>
      <p:sp>
        <p:nvSpPr>
          <p:cNvPr id="32" name="Shape 449">
            <a:extLst>
              <a:ext uri="{FF2B5EF4-FFF2-40B4-BE49-F238E27FC236}">
                <a16:creationId xmlns:a16="http://schemas.microsoft.com/office/drawing/2014/main" id="{66F9002E-611D-490B-B5EE-64918089E5F6}"/>
              </a:ext>
            </a:extLst>
          </p:cNvPr>
          <p:cNvSpPr txBox="1"/>
          <p:nvPr/>
        </p:nvSpPr>
        <p:spPr>
          <a:xfrm>
            <a:off x="947949" y="4279287"/>
            <a:ext cx="6733091" cy="361493"/>
          </a:xfrm>
          <a:prstGeom prst="rect">
            <a:avLst/>
          </a:prstGeom>
          <a:noFill/>
          <a:ln>
            <a:noFill/>
          </a:ln>
        </p:spPr>
        <p:txBody>
          <a:bodyPr spcFirstLastPara="1" wrap="square" lIns="91433" tIns="45700" rIns="91433" bIns="45700" anchor="t" anchorCtr="0">
            <a:noAutofit/>
          </a:bodyPr>
          <a:lstStyle>
            <a:defPPr>
              <a:defRPr lang="fr-FR"/>
            </a:defPPr>
            <a:lvl1pPr>
              <a:defRPr sz="1200" b="1">
                <a:solidFill>
                  <a:srgbClr val="FFFFFF"/>
                </a:solidFill>
                <a:ea typeface="Open Sans"/>
                <a:cs typeface="Open Sans"/>
              </a:defRPr>
            </a:lvl1pPr>
          </a:lstStyle>
          <a:p>
            <a:pPr defTabSz="1219140"/>
            <a:r>
              <a:rPr lang="fr-FR" sz="1400" dirty="0">
                <a:latin typeface="Bouygues Read"/>
              </a:rPr>
              <a:t>Profitez du réseau 5G et ses débits jusqu’à 10 fois supérieurs</a:t>
            </a:r>
          </a:p>
        </p:txBody>
      </p:sp>
      <p:grpSp>
        <p:nvGrpSpPr>
          <p:cNvPr id="33" name="Shape 372">
            <a:extLst>
              <a:ext uri="{FF2B5EF4-FFF2-40B4-BE49-F238E27FC236}">
                <a16:creationId xmlns:a16="http://schemas.microsoft.com/office/drawing/2014/main" id="{FCCC3A71-ECA0-EEB1-5241-CAFDF9D1F24E}"/>
              </a:ext>
            </a:extLst>
          </p:cNvPr>
          <p:cNvGrpSpPr/>
          <p:nvPr/>
        </p:nvGrpSpPr>
        <p:grpSpPr>
          <a:xfrm>
            <a:off x="355903" y="1972072"/>
            <a:ext cx="565459" cy="594277"/>
            <a:chOff x="2625025" y="1913242"/>
            <a:chExt cx="438100" cy="445708"/>
          </a:xfrm>
        </p:grpSpPr>
        <p:pic>
          <p:nvPicPr>
            <p:cNvPr id="34" name="Shape 373">
              <a:extLst>
                <a:ext uri="{FF2B5EF4-FFF2-40B4-BE49-F238E27FC236}">
                  <a16:creationId xmlns:a16="http://schemas.microsoft.com/office/drawing/2014/main" id="{3E3897B9-74E9-EE63-0FA8-BD66EC5C4BDA}"/>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35" name="Shape 374">
              <a:extLst>
                <a:ext uri="{FF2B5EF4-FFF2-40B4-BE49-F238E27FC236}">
                  <a16:creationId xmlns:a16="http://schemas.microsoft.com/office/drawing/2014/main" id="{64342BCB-2B95-92AA-25E0-CCD06C89117B}"/>
                </a:ext>
              </a:extLst>
            </p:cNvPr>
            <p:cNvSpPr txBox="1"/>
            <p:nvPr/>
          </p:nvSpPr>
          <p:spPr>
            <a:xfrm>
              <a:off x="2671325" y="1913242"/>
              <a:ext cx="391800" cy="391800"/>
            </a:xfrm>
            <a:prstGeom prst="rect">
              <a:avLst/>
            </a:prstGeom>
            <a:noFill/>
            <a:ln>
              <a:noFill/>
            </a:ln>
          </p:spPr>
          <p:txBody>
            <a:bodyPr spcFirstLastPara="1" wrap="square" lIns="121900" tIns="121900" rIns="121900" bIns="121900" anchor="t" anchorCtr="0">
              <a:noAutofit/>
            </a:bodyPr>
            <a:lstStyle/>
            <a:p>
              <a:pPr defTabSz="1219140"/>
              <a:r>
                <a:rPr lang="fr" sz="2489" b="1" dirty="0">
                  <a:solidFill>
                    <a:srgbClr val="0E3F67"/>
                  </a:solidFill>
                  <a:latin typeface="Bouygues Read"/>
                  <a:ea typeface="Open Sans"/>
                  <a:cs typeface="Open Sans"/>
                  <a:sym typeface="Open Sans"/>
                </a:rPr>
                <a:t>1</a:t>
              </a:r>
              <a:endParaRPr sz="2489" b="1" dirty="0">
                <a:solidFill>
                  <a:srgbClr val="0E3F67"/>
                </a:solidFill>
                <a:latin typeface="Bouygues Read"/>
                <a:ea typeface="Open Sans"/>
                <a:cs typeface="Open Sans"/>
                <a:sym typeface="Open Sans"/>
              </a:endParaRPr>
            </a:p>
          </p:txBody>
        </p:sp>
      </p:grpSp>
      <p:grpSp>
        <p:nvGrpSpPr>
          <p:cNvPr id="36" name="Shape 446">
            <a:extLst>
              <a:ext uri="{FF2B5EF4-FFF2-40B4-BE49-F238E27FC236}">
                <a16:creationId xmlns:a16="http://schemas.microsoft.com/office/drawing/2014/main" id="{6B18F46F-8704-B2A0-8435-F63D9885C3A0}"/>
              </a:ext>
            </a:extLst>
          </p:cNvPr>
          <p:cNvGrpSpPr/>
          <p:nvPr/>
        </p:nvGrpSpPr>
        <p:grpSpPr>
          <a:xfrm>
            <a:off x="348868" y="2633492"/>
            <a:ext cx="536637" cy="594277"/>
            <a:chOff x="2625025" y="1913242"/>
            <a:chExt cx="415770" cy="445708"/>
          </a:xfrm>
        </p:grpSpPr>
        <p:pic>
          <p:nvPicPr>
            <p:cNvPr id="37" name="Shape 447">
              <a:extLst>
                <a:ext uri="{FF2B5EF4-FFF2-40B4-BE49-F238E27FC236}">
                  <a16:creationId xmlns:a16="http://schemas.microsoft.com/office/drawing/2014/main" id="{C82500C7-8921-7FAA-8A49-D2D86FCA7B64}"/>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38" name="Shape 448">
              <a:extLst>
                <a:ext uri="{FF2B5EF4-FFF2-40B4-BE49-F238E27FC236}">
                  <a16:creationId xmlns:a16="http://schemas.microsoft.com/office/drawing/2014/main" id="{FE894A30-6BBB-A853-9F3C-B136ECE2BB1E}"/>
                </a:ext>
              </a:extLst>
            </p:cNvPr>
            <p:cNvSpPr txBox="1"/>
            <p:nvPr/>
          </p:nvSpPr>
          <p:spPr>
            <a:xfrm>
              <a:off x="2648995" y="1913242"/>
              <a:ext cx="391800" cy="391800"/>
            </a:xfrm>
            <a:prstGeom prst="rect">
              <a:avLst/>
            </a:prstGeom>
            <a:noFill/>
            <a:ln>
              <a:noFill/>
            </a:ln>
          </p:spPr>
          <p:txBody>
            <a:bodyPr spcFirstLastPara="1" wrap="square" lIns="121900" tIns="121900" rIns="121900" bIns="121900" anchor="t" anchorCtr="0">
              <a:noAutofit/>
            </a:bodyPr>
            <a:lstStyle/>
            <a:p>
              <a:pPr defTabSz="1219140"/>
              <a:r>
                <a:rPr lang="fr" sz="2489" b="1" dirty="0">
                  <a:solidFill>
                    <a:srgbClr val="0E3F67"/>
                  </a:solidFill>
                  <a:latin typeface="Bouygues Read"/>
                  <a:ea typeface="Open Sans"/>
                  <a:cs typeface="Open Sans"/>
                  <a:sym typeface="Open Sans"/>
                </a:rPr>
                <a:t>2</a:t>
              </a:r>
              <a:endParaRPr sz="2489" b="1" dirty="0">
                <a:solidFill>
                  <a:srgbClr val="0E3F67"/>
                </a:solidFill>
                <a:latin typeface="Bouygues Read"/>
                <a:ea typeface="Open Sans"/>
                <a:cs typeface="Open Sans"/>
                <a:sym typeface="Open Sans"/>
              </a:endParaRPr>
            </a:p>
          </p:txBody>
        </p:sp>
      </p:grpSp>
      <p:grpSp>
        <p:nvGrpSpPr>
          <p:cNvPr id="42" name="Shape 446">
            <a:extLst>
              <a:ext uri="{FF2B5EF4-FFF2-40B4-BE49-F238E27FC236}">
                <a16:creationId xmlns:a16="http://schemas.microsoft.com/office/drawing/2014/main" id="{E3767DD1-F61C-4A9D-ED9D-0A093107AA40}"/>
              </a:ext>
            </a:extLst>
          </p:cNvPr>
          <p:cNvGrpSpPr/>
          <p:nvPr/>
        </p:nvGrpSpPr>
        <p:grpSpPr>
          <a:xfrm>
            <a:off x="348868" y="3342821"/>
            <a:ext cx="536637" cy="594277"/>
            <a:chOff x="2625025" y="1913242"/>
            <a:chExt cx="415770" cy="445708"/>
          </a:xfrm>
        </p:grpSpPr>
        <p:pic>
          <p:nvPicPr>
            <p:cNvPr id="44" name="Shape 447">
              <a:extLst>
                <a:ext uri="{FF2B5EF4-FFF2-40B4-BE49-F238E27FC236}">
                  <a16:creationId xmlns:a16="http://schemas.microsoft.com/office/drawing/2014/main" id="{4FBB2158-3E72-67D0-C3C5-BB4A2B3371C6}"/>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45" name="Shape 448">
              <a:extLst>
                <a:ext uri="{FF2B5EF4-FFF2-40B4-BE49-F238E27FC236}">
                  <a16:creationId xmlns:a16="http://schemas.microsoft.com/office/drawing/2014/main" id="{959BBE84-1232-30C2-4DFB-CC23130FDE63}"/>
                </a:ext>
              </a:extLst>
            </p:cNvPr>
            <p:cNvSpPr txBox="1"/>
            <p:nvPr/>
          </p:nvSpPr>
          <p:spPr>
            <a:xfrm>
              <a:off x="2648995" y="1913242"/>
              <a:ext cx="391800" cy="391800"/>
            </a:xfrm>
            <a:prstGeom prst="rect">
              <a:avLst/>
            </a:prstGeom>
            <a:noFill/>
            <a:ln>
              <a:noFill/>
            </a:ln>
          </p:spPr>
          <p:txBody>
            <a:bodyPr spcFirstLastPara="1" wrap="square" lIns="121900" tIns="121900" rIns="121900" bIns="121900" anchor="t" anchorCtr="0">
              <a:noAutofit/>
            </a:bodyPr>
            <a:lstStyle/>
            <a:p>
              <a:pPr defTabSz="1219140"/>
              <a:r>
                <a:rPr lang="fr" sz="2489" b="1" dirty="0">
                  <a:solidFill>
                    <a:srgbClr val="0E3F67"/>
                  </a:solidFill>
                  <a:latin typeface="Bouygues Read"/>
                  <a:ea typeface="Open Sans"/>
                  <a:cs typeface="Open Sans"/>
                  <a:sym typeface="Open Sans"/>
                </a:rPr>
                <a:t>3</a:t>
              </a:r>
              <a:endParaRPr sz="2489" b="1" dirty="0">
                <a:solidFill>
                  <a:srgbClr val="0E3F67"/>
                </a:solidFill>
                <a:latin typeface="Bouygues Read"/>
                <a:ea typeface="Open Sans"/>
                <a:cs typeface="Open Sans"/>
                <a:sym typeface="Open Sans"/>
              </a:endParaRPr>
            </a:p>
          </p:txBody>
        </p:sp>
      </p:grpSp>
      <p:grpSp>
        <p:nvGrpSpPr>
          <p:cNvPr id="46" name="Shape 446">
            <a:extLst>
              <a:ext uri="{FF2B5EF4-FFF2-40B4-BE49-F238E27FC236}">
                <a16:creationId xmlns:a16="http://schemas.microsoft.com/office/drawing/2014/main" id="{4827198B-6AF6-2997-C31C-724FDAE20EF2}"/>
              </a:ext>
            </a:extLst>
          </p:cNvPr>
          <p:cNvGrpSpPr/>
          <p:nvPr/>
        </p:nvGrpSpPr>
        <p:grpSpPr>
          <a:xfrm>
            <a:off x="372959" y="4064717"/>
            <a:ext cx="536637" cy="594277"/>
            <a:chOff x="2625025" y="1913242"/>
            <a:chExt cx="415770" cy="445708"/>
          </a:xfrm>
        </p:grpSpPr>
        <p:pic>
          <p:nvPicPr>
            <p:cNvPr id="47" name="Shape 447">
              <a:extLst>
                <a:ext uri="{FF2B5EF4-FFF2-40B4-BE49-F238E27FC236}">
                  <a16:creationId xmlns:a16="http://schemas.microsoft.com/office/drawing/2014/main" id="{269206EE-D1F5-57FB-E0CF-63B55E45DEA7}"/>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48" name="Shape 448">
              <a:extLst>
                <a:ext uri="{FF2B5EF4-FFF2-40B4-BE49-F238E27FC236}">
                  <a16:creationId xmlns:a16="http://schemas.microsoft.com/office/drawing/2014/main" id="{997689A4-6792-2DD6-4EB0-8316701DBBFC}"/>
                </a:ext>
              </a:extLst>
            </p:cNvPr>
            <p:cNvSpPr txBox="1"/>
            <p:nvPr/>
          </p:nvSpPr>
          <p:spPr>
            <a:xfrm>
              <a:off x="2648995" y="1913242"/>
              <a:ext cx="391800" cy="391800"/>
            </a:xfrm>
            <a:prstGeom prst="rect">
              <a:avLst/>
            </a:prstGeom>
            <a:noFill/>
            <a:ln>
              <a:noFill/>
            </a:ln>
          </p:spPr>
          <p:txBody>
            <a:bodyPr spcFirstLastPara="1" wrap="square" lIns="121900" tIns="121900" rIns="121900" bIns="121900" anchor="t" anchorCtr="0">
              <a:noAutofit/>
            </a:bodyPr>
            <a:lstStyle/>
            <a:p>
              <a:pPr defTabSz="1219140"/>
              <a:r>
                <a:rPr lang="fr" sz="2489" b="1" dirty="0">
                  <a:solidFill>
                    <a:srgbClr val="0E3F67"/>
                  </a:solidFill>
                  <a:latin typeface="Bouygues Read"/>
                  <a:ea typeface="Open Sans"/>
                  <a:cs typeface="Open Sans"/>
                  <a:sym typeface="Open Sans"/>
                </a:rPr>
                <a:t>4</a:t>
              </a:r>
              <a:endParaRPr sz="2489" b="1" dirty="0">
                <a:solidFill>
                  <a:srgbClr val="0E3F67"/>
                </a:solidFill>
                <a:latin typeface="Bouygues Read"/>
                <a:ea typeface="Open Sans"/>
                <a:cs typeface="Open Sans"/>
                <a:sym typeface="Open Sans"/>
              </a:endParaRPr>
            </a:p>
          </p:txBody>
        </p:sp>
      </p:grpSp>
      <p:grpSp>
        <p:nvGrpSpPr>
          <p:cNvPr id="49" name="Shape 446">
            <a:extLst>
              <a:ext uri="{FF2B5EF4-FFF2-40B4-BE49-F238E27FC236}">
                <a16:creationId xmlns:a16="http://schemas.microsoft.com/office/drawing/2014/main" id="{6BFD91C7-CF21-08B5-BF7A-2E8664721011}"/>
              </a:ext>
            </a:extLst>
          </p:cNvPr>
          <p:cNvGrpSpPr/>
          <p:nvPr/>
        </p:nvGrpSpPr>
        <p:grpSpPr>
          <a:xfrm>
            <a:off x="357064" y="4807336"/>
            <a:ext cx="554360" cy="594277"/>
            <a:chOff x="2625025" y="1913242"/>
            <a:chExt cx="415770" cy="445708"/>
          </a:xfrm>
        </p:grpSpPr>
        <p:pic>
          <p:nvPicPr>
            <p:cNvPr id="50" name="Shape 447">
              <a:extLst>
                <a:ext uri="{FF2B5EF4-FFF2-40B4-BE49-F238E27FC236}">
                  <a16:creationId xmlns:a16="http://schemas.microsoft.com/office/drawing/2014/main" id="{67B4EEFF-9EF9-2DD3-D886-09BBE36126CD}"/>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51" name="Shape 448">
              <a:extLst>
                <a:ext uri="{FF2B5EF4-FFF2-40B4-BE49-F238E27FC236}">
                  <a16:creationId xmlns:a16="http://schemas.microsoft.com/office/drawing/2014/main" id="{50F938A0-C454-CFC1-508E-4040BAF47898}"/>
                </a:ext>
              </a:extLst>
            </p:cNvPr>
            <p:cNvSpPr txBox="1"/>
            <p:nvPr/>
          </p:nvSpPr>
          <p:spPr>
            <a:xfrm>
              <a:off x="2648995" y="1913242"/>
              <a:ext cx="391800" cy="391800"/>
            </a:xfrm>
            <a:prstGeom prst="rect">
              <a:avLst/>
            </a:prstGeom>
            <a:noFill/>
            <a:ln>
              <a:noFill/>
            </a:ln>
          </p:spPr>
          <p:txBody>
            <a:bodyPr spcFirstLastPara="1" wrap="square" lIns="121900" tIns="121900" rIns="121900" bIns="121900" anchor="t" anchorCtr="0">
              <a:noAutofit/>
            </a:bodyPr>
            <a:lstStyle/>
            <a:p>
              <a:pPr defTabSz="1219140"/>
              <a:r>
                <a:rPr lang="fr" sz="2489" b="1" dirty="0">
                  <a:solidFill>
                    <a:srgbClr val="0E3F67"/>
                  </a:solidFill>
                  <a:latin typeface="Bouygues Read"/>
                  <a:ea typeface="Open Sans"/>
                  <a:cs typeface="Open Sans"/>
                  <a:sym typeface="Open Sans"/>
                </a:rPr>
                <a:t>5</a:t>
              </a:r>
              <a:endParaRPr sz="2489" b="1" dirty="0">
                <a:solidFill>
                  <a:srgbClr val="0E3F67"/>
                </a:solidFill>
                <a:latin typeface="Bouygues Read"/>
                <a:ea typeface="Open Sans"/>
                <a:cs typeface="Open Sans"/>
                <a:sym typeface="Open Sans"/>
              </a:endParaRPr>
            </a:p>
          </p:txBody>
        </p:sp>
      </p:grpSp>
      <p:sp>
        <p:nvSpPr>
          <p:cNvPr id="52" name="Shape 449">
            <a:extLst>
              <a:ext uri="{FF2B5EF4-FFF2-40B4-BE49-F238E27FC236}">
                <a16:creationId xmlns:a16="http://schemas.microsoft.com/office/drawing/2014/main" id="{121830FF-22AB-E46F-8AF4-1E1B6C837509}"/>
              </a:ext>
            </a:extLst>
          </p:cNvPr>
          <p:cNvSpPr txBox="1"/>
          <p:nvPr/>
        </p:nvSpPr>
        <p:spPr>
          <a:xfrm>
            <a:off x="947949" y="4843240"/>
            <a:ext cx="6598468" cy="558373"/>
          </a:xfrm>
          <a:prstGeom prst="rect">
            <a:avLst/>
          </a:prstGeom>
          <a:noFill/>
          <a:ln>
            <a:noFill/>
          </a:ln>
        </p:spPr>
        <p:txBody>
          <a:bodyPr spcFirstLastPara="1" wrap="square" lIns="91433" tIns="45700" rIns="91433" bIns="45700" anchor="t" anchorCtr="0">
            <a:noAutofit/>
          </a:bodyPr>
          <a:lstStyle>
            <a:defPPr>
              <a:defRPr lang="fr-FR"/>
            </a:defPPr>
            <a:lvl1pPr>
              <a:defRPr sz="1200" b="1">
                <a:solidFill>
                  <a:srgbClr val="FFFFFF"/>
                </a:solidFill>
                <a:ea typeface="Open Sans"/>
                <a:cs typeface="Open Sans"/>
              </a:defRPr>
            </a:lvl1pPr>
          </a:lstStyle>
          <a:p>
            <a:pPr defTabSz="914378"/>
            <a:r>
              <a:rPr lang="fr-FR" sz="1400" b="1" dirty="0">
                <a:solidFill>
                  <a:srgbClr val="FFFFFF"/>
                </a:solidFill>
                <a:ea typeface="Open Sans"/>
                <a:cs typeface="Open Sans"/>
                <a:sym typeface="Open Sans"/>
              </a:rPr>
              <a:t>Une continuité de service avec </a:t>
            </a:r>
            <a:r>
              <a:rPr lang="fr-FR" sz="1400" dirty="0">
                <a:sym typeface="Open Sans"/>
              </a:rPr>
              <a:t>vos privilèges </a:t>
            </a:r>
            <a:r>
              <a:rPr lang="fr-FR" sz="1400" b="1" dirty="0">
                <a:solidFill>
                  <a:srgbClr val="FFFFFF"/>
                </a:solidFill>
                <a:ea typeface="Open Sans"/>
                <a:cs typeface="Open Sans"/>
                <a:sym typeface="Open Sans"/>
              </a:rPr>
              <a:t>: garantie des terminaux 3 ans, échange sur site inclus à J+1 en France* et Internet Prioritaire </a:t>
            </a:r>
            <a:endParaRPr lang="fr-FR" sz="1400" dirty="0">
              <a:latin typeface="Bouygues Read"/>
            </a:endParaRPr>
          </a:p>
        </p:txBody>
      </p:sp>
      <p:cxnSp>
        <p:nvCxnSpPr>
          <p:cNvPr id="55" name="Shape 344">
            <a:extLst>
              <a:ext uri="{FF2B5EF4-FFF2-40B4-BE49-F238E27FC236}">
                <a16:creationId xmlns:a16="http://schemas.microsoft.com/office/drawing/2014/main" id="{B4C57D96-0D9E-4B99-7E7A-167BEB46B1F4}"/>
              </a:ext>
            </a:extLst>
          </p:cNvPr>
          <p:cNvCxnSpPr>
            <a:cxnSpLocks/>
          </p:cNvCxnSpPr>
          <p:nvPr/>
        </p:nvCxnSpPr>
        <p:spPr>
          <a:xfrm>
            <a:off x="7920203" y="3140968"/>
            <a:ext cx="3192787" cy="0"/>
          </a:xfrm>
          <a:prstGeom prst="straightConnector1">
            <a:avLst/>
          </a:prstGeom>
          <a:noFill/>
          <a:ln w="9525" cap="flat" cmpd="sng">
            <a:solidFill>
              <a:srgbClr val="002060"/>
            </a:solidFill>
            <a:prstDash val="solid"/>
            <a:miter lim="800000"/>
            <a:headEnd type="none" w="sm" len="sm"/>
            <a:tailEnd type="none" w="sm" len="sm"/>
          </a:ln>
        </p:spPr>
      </p:cxnSp>
      <p:sp>
        <p:nvSpPr>
          <p:cNvPr id="56" name="ZoneTexte 55">
            <a:extLst>
              <a:ext uri="{FF2B5EF4-FFF2-40B4-BE49-F238E27FC236}">
                <a16:creationId xmlns:a16="http://schemas.microsoft.com/office/drawing/2014/main" id="{44C9690C-DC59-EEC9-A5A0-E26D12995CA6}"/>
              </a:ext>
            </a:extLst>
          </p:cNvPr>
          <p:cNvSpPr txBox="1"/>
          <p:nvPr/>
        </p:nvSpPr>
        <p:spPr>
          <a:xfrm>
            <a:off x="9280110" y="4005064"/>
            <a:ext cx="497407" cy="666786"/>
          </a:xfrm>
          <a:prstGeom prst="rect">
            <a:avLst/>
          </a:prstGeom>
          <a:noFill/>
        </p:spPr>
        <p:txBody>
          <a:bodyPr wrap="square" rtlCol="0">
            <a:spAutoFit/>
          </a:bodyPr>
          <a:lstStyle/>
          <a:p>
            <a:r>
              <a:rPr lang="fr-FR" sz="3733" b="1" dirty="0">
                <a:solidFill>
                  <a:schemeClr val="bg2"/>
                </a:solidFill>
              </a:rPr>
              <a:t>+</a:t>
            </a:r>
          </a:p>
        </p:txBody>
      </p:sp>
      <p:sp>
        <p:nvSpPr>
          <p:cNvPr id="57" name="Rectangle 56">
            <a:extLst>
              <a:ext uri="{FF2B5EF4-FFF2-40B4-BE49-F238E27FC236}">
                <a16:creationId xmlns:a16="http://schemas.microsoft.com/office/drawing/2014/main" id="{18B6DA10-A8F1-A39C-3967-41E1E155D974}"/>
              </a:ext>
            </a:extLst>
          </p:cNvPr>
          <p:cNvSpPr/>
          <p:nvPr/>
        </p:nvSpPr>
        <p:spPr>
          <a:xfrm>
            <a:off x="7985166" y="5157192"/>
            <a:ext cx="3106575" cy="96010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Shape 449">
            <a:extLst>
              <a:ext uri="{FF2B5EF4-FFF2-40B4-BE49-F238E27FC236}">
                <a16:creationId xmlns:a16="http://schemas.microsoft.com/office/drawing/2014/main" id="{A5B2E825-B1A5-BB8C-9217-E2E2EDF3BC10}"/>
              </a:ext>
            </a:extLst>
          </p:cNvPr>
          <p:cNvSpPr txBox="1"/>
          <p:nvPr/>
        </p:nvSpPr>
        <p:spPr>
          <a:xfrm>
            <a:off x="977456" y="5632342"/>
            <a:ext cx="6568961" cy="533424"/>
          </a:xfrm>
          <a:prstGeom prst="rect">
            <a:avLst/>
          </a:prstGeom>
          <a:noFill/>
          <a:ln>
            <a:noFill/>
          </a:ln>
        </p:spPr>
        <p:txBody>
          <a:bodyPr spcFirstLastPara="1" wrap="square" lIns="91433" tIns="45700" rIns="91433" bIns="45700" anchor="t" anchorCtr="0">
            <a:noAutofit/>
          </a:bodyPr>
          <a:lstStyle>
            <a:defPPr>
              <a:defRPr lang="fr-FR"/>
            </a:defPPr>
            <a:lvl1pPr>
              <a:defRPr sz="1200" b="1">
                <a:solidFill>
                  <a:srgbClr val="FFFFFF"/>
                </a:solidFill>
                <a:ea typeface="Open Sans"/>
                <a:cs typeface="Open Sans"/>
              </a:defRPr>
            </a:lvl1pPr>
          </a:lstStyle>
          <a:p>
            <a:pPr defTabSz="1219170"/>
            <a:r>
              <a:rPr lang="fr-FR" sz="1400" dirty="0">
                <a:latin typeface="Bouygues Read"/>
              </a:rPr>
              <a:t>Pour suivre votre consommation sur l’application mobile et gérer  vos lignes mobiles depuis un Espace Client Entreprise </a:t>
            </a:r>
          </a:p>
        </p:txBody>
      </p:sp>
      <p:grpSp>
        <p:nvGrpSpPr>
          <p:cNvPr id="3" name="Shape 446">
            <a:extLst>
              <a:ext uri="{FF2B5EF4-FFF2-40B4-BE49-F238E27FC236}">
                <a16:creationId xmlns:a16="http://schemas.microsoft.com/office/drawing/2014/main" id="{7C5F9FFD-213A-0613-B9D2-8D3CBCF5F489}"/>
              </a:ext>
            </a:extLst>
          </p:cNvPr>
          <p:cNvGrpSpPr/>
          <p:nvPr/>
        </p:nvGrpSpPr>
        <p:grpSpPr>
          <a:xfrm>
            <a:off x="335360" y="5544771"/>
            <a:ext cx="554360" cy="594277"/>
            <a:chOff x="2625025" y="1913242"/>
            <a:chExt cx="415770" cy="445708"/>
          </a:xfrm>
        </p:grpSpPr>
        <p:pic>
          <p:nvPicPr>
            <p:cNvPr id="5" name="Shape 447">
              <a:extLst>
                <a:ext uri="{FF2B5EF4-FFF2-40B4-BE49-F238E27FC236}">
                  <a16:creationId xmlns:a16="http://schemas.microsoft.com/office/drawing/2014/main" id="{DDD5D77C-E6FC-DFD1-BEEC-5E4EE59FD3D1}"/>
                </a:ext>
              </a:extLst>
            </p:cNvPr>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625025" y="1967150"/>
              <a:ext cx="391800" cy="391800"/>
            </a:xfrm>
            <a:prstGeom prst="rect">
              <a:avLst/>
            </a:prstGeom>
            <a:noFill/>
            <a:ln>
              <a:noFill/>
            </a:ln>
          </p:spPr>
        </p:pic>
        <p:sp>
          <p:nvSpPr>
            <p:cNvPr id="6" name="Shape 448">
              <a:extLst>
                <a:ext uri="{FF2B5EF4-FFF2-40B4-BE49-F238E27FC236}">
                  <a16:creationId xmlns:a16="http://schemas.microsoft.com/office/drawing/2014/main" id="{037A3B46-EFCD-4B59-DFB9-471A8B994AF5}"/>
                </a:ext>
              </a:extLst>
            </p:cNvPr>
            <p:cNvSpPr txBox="1"/>
            <p:nvPr/>
          </p:nvSpPr>
          <p:spPr>
            <a:xfrm>
              <a:off x="2648995" y="1913242"/>
              <a:ext cx="391800" cy="391800"/>
            </a:xfrm>
            <a:prstGeom prst="rect">
              <a:avLst/>
            </a:prstGeom>
            <a:noFill/>
            <a:ln>
              <a:noFill/>
            </a:ln>
          </p:spPr>
          <p:txBody>
            <a:bodyPr spcFirstLastPara="1" wrap="square" lIns="121900" tIns="121900" rIns="121900" bIns="121900" anchor="t" anchorCtr="0">
              <a:noAutofit/>
            </a:bodyPr>
            <a:lstStyle/>
            <a:p>
              <a:pPr defTabSz="1219170"/>
              <a:r>
                <a:rPr lang="fr" sz="2489" b="1" dirty="0">
                  <a:solidFill>
                    <a:srgbClr val="0E3F67"/>
                  </a:solidFill>
                  <a:latin typeface="Bouygues Read"/>
                  <a:ea typeface="Open Sans"/>
                  <a:cs typeface="Open Sans"/>
                  <a:sym typeface="Open Sans"/>
                </a:rPr>
                <a:t>6</a:t>
              </a:r>
              <a:endParaRPr sz="2489" b="1" dirty="0">
                <a:solidFill>
                  <a:srgbClr val="0E3F67"/>
                </a:solidFill>
                <a:latin typeface="Bouygues Read"/>
                <a:ea typeface="Open Sans"/>
                <a:cs typeface="Open Sans"/>
                <a:sym typeface="Open Sans"/>
              </a:endParaRPr>
            </a:p>
          </p:txBody>
        </p:sp>
      </p:grpSp>
      <p:sp>
        <p:nvSpPr>
          <p:cNvPr id="7" name="ZoneTexte 6">
            <a:extLst>
              <a:ext uri="{FF2B5EF4-FFF2-40B4-BE49-F238E27FC236}">
                <a16:creationId xmlns:a16="http://schemas.microsoft.com/office/drawing/2014/main" id="{A1963096-23DB-E58C-3950-B628786DDDF8}"/>
              </a:ext>
            </a:extLst>
          </p:cNvPr>
          <p:cNvSpPr txBox="1"/>
          <p:nvPr/>
        </p:nvSpPr>
        <p:spPr>
          <a:xfrm>
            <a:off x="319505" y="6359018"/>
            <a:ext cx="10116823" cy="402674"/>
          </a:xfrm>
          <a:prstGeom prst="rect">
            <a:avLst/>
          </a:prstGeom>
          <a:noFill/>
        </p:spPr>
        <p:txBody>
          <a:bodyPr wrap="square">
            <a:spAutoFit/>
          </a:bodyPr>
          <a:lstStyle/>
          <a:p>
            <a:pPr algn="just">
              <a:spcAft>
                <a:spcPts val="500"/>
              </a:spcAft>
            </a:pPr>
            <a:r>
              <a:rPr lang="fr-FR" sz="800" baseline="30000" dirty="0">
                <a:solidFill>
                  <a:schemeClr val="bg1"/>
                </a:solidFill>
                <a:latin typeface="Bouygues Read Extralight" pitchFamily="50" charset="0"/>
                <a:ea typeface="Calibri" panose="020F0502020204030204" pitchFamily="34" charset="0"/>
                <a:cs typeface="Segoe UI" panose="020B0502040204020203" pitchFamily="34" charset="0"/>
              </a:rPr>
              <a:t>*</a:t>
            </a:r>
            <a:r>
              <a:rPr lang="fr-FR" sz="800" dirty="0">
                <a:solidFill>
                  <a:schemeClr val="bg1"/>
                </a:solidFill>
                <a:effectLst/>
                <a:latin typeface="Bouygues Read Extralight" pitchFamily="50" charset="0"/>
                <a:ea typeface="Calibri" panose="020F0502020204030204" pitchFamily="34" charset="0"/>
                <a:cs typeface="Segoe UI" panose="020B0502040204020203" pitchFamily="34" charset="0"/>
              </a:rPr>
              <a:t>Prise en charge par le SAV de Bouygues Telecom Entreprises des pannes listées dans la garantie constructeur pendant 3 ans.</a:t>
            </a:r>
            <a:endParaRPr lang="fr-FR" sz="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fr-FR" sz="800" baseline="30000" dirty="0">
                <a:solidFill>
                  <a:schemeClr val="bg1"/>
                </a:solidFill>
                <a:latin typeface="Bouygues Read Extralight" pitchFamily="50" charset="0"/>
                <a:ea typeface="Calibri" panose="020F0502020204030204" pitchFamily="34" charset="0"/>
                <a:cs typeface="Segoe UI" panose="020B0502040204020203" pitchFamily="34" charset="0"/>
              </a:rPr>
              <a:t>**</a:t>
            </a:r>
            <a:r>
              <a:rPr lang="fr-FR" sz="800" dirty="0">
                <a:solidFill>
                  <a:schemeClr val="bg1"/>
                </a:solidFill>
                <a:effectLst/>
                <a:latin typeface="Bouygues Read Extralight" pitchFamily="50" charset="0"/>
                <a:ea typeface="Calibri" panose="020F0502020204030204" pitchFamily="34" charset="0"/>
                <a:cs typeface="Segoe UI" panose="020B0502040204020203" pitchFamily="34" charset="0"/>
              </a:rPr>
              <a:t>Remplacement à l’identique ou par un terminal équivalent en cas d’indisponibilité. Echange en J+1 en France métropolitaine si la demande est faite avant 16h30 du lundi au vendredi (hors jours fériés).</a:t>
            </a:r>
            <a:endParaRPr lang="fr-FR" sz="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05D1A6B1-117E-4B80-99E0-8FDC91132D19}"/>
              </a:ext>
            </a:extLst>
          </p:cNvPr>
          <p:cNvSpPr>
            <a:spLocks noGrp="1"/>
          </p:cNvSpPr>
          <p:nvPr>
            <p:ph type="title"/>
          </p:nvPr>
        </p:nvSpPr>
        <p:spPr>
          <a:xfrm>
            <a:off x="743999" y="740701"/>
            <a:ext cx="11040000" cy="1152000"/>
          </a:xfrm>
        </p:spPr>
        <p:txBody>
          <a:bodyPr/>
          <a:lstStyle/>
          <a:p>
            <a:r>
              <a:rPr lang="fr-FR" err="1"/>
              <a:t>Roaming</a:t>
            </a:r>
            <a:br>
              <a:rPr lang="fr-FR"/>
            </a:br>
            <a:r>
              <a:rPr lang="fr-FR" sz="2400">
                <a:solidFill>
                  <a:schemeClr val="bg1"/>
                </a:solidFill>
              </a:rPr>
              <a:t>Nos zones à l’étranger</a:t>
            </a:r>
          </a:p>
        </p:txBody>
      </p:sp>
      <p:sp>
        <p:nvSpPr>
          <p:cNvPr id="3" name="Espace réservé de la date 2">
            <a:extLst>
              <a:ext uri="{FF2B5EF4-FFF2-40B4-BE49-F238E27FC236}">
                <a16:creationId xmlns:a16="http://schemas.microsoft.com/office/drawing/2014/main" id="{E0060F53-34B5-4100-9604-DF5EF56DEC9F}"/>
              </a:ext>
            </a:extLst>
          </p:cNvPr>
          <p:cNvSpPr>
            <a:spLocks noGrp="1"/>
          </p:cNvSpPr>
          <p:nvPr>
            <p:ph type="dt" sz="half" idx="10"/>
          </p:nvPr>
        </p:nvSpPr>
        <p:spPr>
          <a:xfrm>
            <a:off x="0" y="6326701"/>
            <a:ext cx="240000" cy="240000"/>
          </a:xfrm>
          <a:ln>
            <a:noFill/>
          </a:ln>
        </p:spPr>
        <p:txBody>
          <a:bodyPr/>
          <a:lstStyle/>
          <a:p>
            <a:pPr defTabSz="1219110">
              <a:defRPr/>
            </a:pPr>
            <a:r>
              <a:rPr lang="fr-FR">
                <a:solidFill>
                  <a:prstClr val="black">
                    <a:alpha val="0"/>
                  </a:prstClr>
                </a:solidFill>
                <a:latin typeface="Bouygues Read"/>
                <a:cs typeface="Arial"/>
                <a:sym typeface="Arial"/>
              </a:rPr>
              <a:t>émetteur</a:t>
            </a:r>
          </a:p>
        </p:txBody>
      </p:sp>
      <p:sp>
        <p:nvSpPr>
          <p:cNvPr id="5" name="Espace réservé du numéro de diapositive 4">
            <a:extLst>
              <a:ext uri="{FF2B5EF4-FFF2-40B4-BE49-F238E27FC236}">
                <a16:creationId xmlns:a16="http://schemas.microsoft.com/office/drawing/2014/main" id="{02E13052-9F3B-487C-A8F8-6460C3D87970}"/>
              </a:ext>
            </a:extLst>
          </p:cNvPr>
          <p:cNvSpPr>
            <a:spLocks noGrp="1"/>
          </p:cNvSpPr>
          <p:nvPr>
            <p:ph type="sldNum" sz="quarter" idx="12"/>
          </p:nvPr>
        </p:nvSpPr>
        <p:spPr>
          <a:xfrm>
            <a:off x="11063996" y="6256153"/>
            <a:ext cx="720000" cy="240000"/>
          </a:xfrm>
          <a:ln>
            <a:noFill/>
          </a:ln>
        </p:spPr>
        <p:txBody>
          <a:bodyPr/>
          <a:lstStyle/>
          <a:p>
            <a:pPr defTabSz="1219110">
              <a:defRPr/>
            </a:pPr>
            <a:fld id="{733122C9-A0B9-462F-8757-0847AD287B63}" type="slidenum">
              <a:rPr lang="fr-FR" sz="933">
                <a:solidFill>
                  <a:srgbClr val="109DB9"/>
                </a:solidFill>
                <a:latin typeface="Bouygues Speak Corpo"/>
                <a:cs typeface="Arial"/>
                <a:sym typeface="Arial"/>
              </a:rPr>
              <a:pPr defTabSz="1219110">
                <a:defRPr/>
              </a:pPr>
              <a:t>5</a:t>
            </a:fld>
            <a:endParaRPr lang="fr-FR" sz="933">
              <a:solidFill>
                <a:srgbClr val="109DB9"/>
              </a:solidFill>
              <a:latin typeface="Bouygues Speak Corpo"/>
              <a:cs typeface="Arial"/>
              <a:sym typeface="Arial"/>
            </a:endParaRPr>
          </a:p>
        </p:txBody>
      </p:sp>
      <p:grpSp>
        <p:nvGrpSpPr>
          <p:cNvPr id="2" name="Groupe 1">
            <a:extLst>
              <a:ext uri="{FF2B5EF4-FFF2-40B4-BE49-F238E27FC236}">
                <a16:creationId xmlns:a16="http://schemas.microsoft.com/office/drawing/2014/main" id="{062F9B2F-9363-4EB5-9E2A-21AD61352018}"/>
              </a:ext>
            </a:extLst>
          </p:cNvPr>
          <p:cNvGrpSpPr/>
          <p:nvPr/>
        </p:nvGrpSpPr>
        <p:grpSpPr>
          <a:xfrm>
            <a:off x="744000" y="1697543"/>
            <a:ext cx="10941867" cy="4324944"/>
            <a:chOff x="165918" y="1102947"/>
            <a:chExt cx="8806084" cy="3720636"/>
          </a:xfrm>
        </p:grpSpPr>
        <p:sp>
          <p:nvSpPr>
            <p:cNvPr id="10" name="Rectangle 9">
              <a:extLst>
                <a:ext uri="{FF2B5EF4-FFF2-40B4-BE49-F238E27FC236}">
                  <a16:creationId xmlns:a16="http://schemas.microsoft.com/office/drawing/2014/main" id="{963A2915-D795-4E7A-80F7-E2C581C41BE4}"/>
                </a:ext>
              </a:extLst>
            </p:cNvPr>
            <p:cNvSpPr/>
            <p:nvPr/>
          </p:nvSpPr>
          <p:spPr>
            <a:xfrm>
              <a:off x="165918" y="1102947"/>
              <a:ext cx="1249223" cy="872816"/>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r>
                <a:rPr lang="fr-FR" sz="1333" b="1">
                  <a:solidFill>
                    <a:prstClr val="white"/>
                  </a:solidFill>
                  <a:latin typeface="Bouygues Read"/>
                  <a:ea typeface="Open Sans" panose="020B0604020202020204" charset="0"/>
                  <a:cs typeface="Open Sans" panose="020B0604020202020204" charset="0"/>
                  <a:sym typeface="Arial"/>
                </a:rPr>
                <a:t>Europe réglementaire</a:t>
              </a:r>
            </a:p>
          </p:txBody>
        </p:sp>
        <p:sp>
          <p:nvSpPr>
            <p:cNvPr id="11" name="Rectangle 10">
              <a:extLst>
                <a:ext uri="{FF2B5EF4-FFF2-40B4-BE49-F238E27FC236}">
                  <a16:creationId xmlns:a16="http://schemas.microsoft.com/office/drawing/2014/main" id="{2D79B521-0078-45FB-BC81-AF982F25234B}"/>
                </a:ext>
              </a:extLst>
            </p:cNvPr>
            <p:cNvSpPr/>
            <p:nvPr/>
          </p:nvSpPr>
          <p:spPr>
            <a:xfrm>
              <a:off x="1415141" y="1108308"/>
              <a:ext cx="7556861" cy="86745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32">
                <a:defRPr/>
              </a:pPr>
              <a:r>
                <a:rPr lang="fr-FR" sz="1000" dirty="0">
                  <a:solidFill>
                    <a:srgbClr val="0E3F67"/>
                  </a:solidFill>
                  <a:latin typeface="Bouygues Read"/>
                  <a:ea typeface="Open Sans" panose="020B0604020202020204" charset="0"/>
                  <a:cs typeface="Open Sans" panose="020B0604020202020204" charset="0"/>
                  <a:sym typeface="Arial"/>
                </a:rPr>
                <a:t>Açores | Åland | Allemagne | Andorre | Autriche | Baléares | Belgique | Bulgarie | Canaries | Chypre | Corfou | Crète | Croatie | Cyclade | Danemark | Espagne | Estonie | Finlande | Gibraltar | Grèce | Guernesey | Hongrie | Île de Man | Îles Féroé | Irlande | Islande | Italie | Jersey | Lettonie | Liechtenstein | Lituanie | Luxembourg | Madère | Malte | Monaco | Norvège | Pays-Bas | Pologne | Portugal | République Tchèque | Rhodes | Roumanie | Royaume-Uni | Saint-Marin | Sardaigne | Sicile | Slovaquie | Slovénie | Suède | Suisse | Vatican  </a:t>
              </a:r>
            </a:p>
            <a:p>
              <a:pPr defTabSz="914332">
                <a:defRPr/>
              </a:pPr>
              <a:r>
                <a:rPr lang="fr-FR" sz="1000" b="1" dirty="0">
                  <a:solidFill>
                    <a:srgbClr val="0E3F67"/>
                  </a:solidFill>
                  <a:latin typeface="Bouygues Read"/>
                  <a:ea typeface="Open Sans" panose="020B0604020202020204" charset="0"/>
                  <a:cs typeface="Open Sans" panose="020B0604020202020204" charset="0"/>
                  <a:sym typeface="Arial"/>
                </a:rPr>
                <a:t>DOM : </a:t>
              </a:r>
              <a:r>
                <a:rPr lang="fr-FR" sz="1000" dirty="0">
                  <a:solidFill>
                    <a:srgbClr val="0E3F67"/>
                  </a:solidFill>
                  <a:latin typeface="Bouygues Read"/>
                  <a:ea typeface="Open Sans" panose="020B0604020202020204" charset="0"/>
                  <a:cs typeface="Open Sans" panose="020B0604020202020204" charset="0"/>
                  <a:sym typeface="Arial"/>
                </a:rPr>
                <a:t>Guadeloupe (dont Iles des Saintes, Marie-Galante, La Désirade) | Guyane Française | Martinique | Mayotte | Réunion | Saint-Martin (Antilles Françaises) | Saint-Barthélemy | Saint-Pierre et Miquelon</a:t>
              </a:r>
            </a:p>
          </p:txBody>
        </p:sp>
        <p:sp>
          <p:nvSpPr>
            <p:cNvPr id="12" name="Rectangle 11">
              <a:extLst>
                <a:ext uri="{FF2B5EF4-FFF2-40B4-BE49-F238E27FC236}">
                  <a16:creationId xmlns:a16="http://schemas.microsoft.com/office/drawing/2014/main" id="{8541471F-4015-4D1F-9391-E19318A17BBC}"/>
                </a:ext>
              </a:extLst>
            </p:cNvPr>
            <p:cNvSpPr/>
            <p:nvPr/>
          </p:nvSpPr>
          <p:spPr>
            <a:xfrm>
              <a:off x="165918" y="2006512"/>
              <a:ext cx="1249223" cy="299456"/>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r>
                <a:rPr lang="fr-FR" sz="1333" b="1">
                  <a:solidFill>
                    <a:prstClr val="white"/>
                  </a:solidFill>
                  <a:latin typeface="Bouygues Read"/>
                  <a:ea typeface="Open Sans" panose="020B0604020202020204" charset="0"/>
                  <a:cs typeface="Open Sans" panose="020B0604020202020204" charset="0"/>
                  <a:sym typeface="Arial"/>
                </a:rPr>
                <a:t>Business 1</a:t>
              </a:r>
            </a:p>
          </p:txBody>
        </p:sp>
        <p:sp>
          <p:nvSpPr>
            <p:cNvPr id="13" name="Rectangle 12">
              <a:extLst>
                <a:ext uri="{FF2B5EF4-FFF2-40B4-BE49-F238E27FC236}">
                  <a16:creationId xmlns:a16="http://schemas.microsoft.com/office/drawing/2014/main" id="{B1EFF0EB-EB7C-41C2-A6C7-10C3F27D8080}"/>
                </a:ext>
              </a:extLst>
            </p:cNvPr>
            <p:cNvSpPr/>
            <p:nvPr/>
          </p:nvSpPr>
          <p:spPr>
            <a:xfrm>
              <a:off x="1415141" y="2006512"/>
              <a:ext cx="7555565" cy="29945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32">
                <a:defRPr/>
              </a:pPr>
              <a:r>
                <a:rPr lang="fr-FR" sz="1000">
                  <a:solidFill>
                    <a:srgbClr val="0E3F67"/>
                  </a:solidFill>
                  <a:latin typeface="Bouygues Read"/>
                  <a:ea typeface="Open Sans" panose="020B0604020202020204" charset="0"/>
                  <a:cs typeface="Open Sans" panose="020B0604020202020204" charset="0"/>
                  <a:sym typeface="Arial"/>
                </a:rPr>
                <a:t>Antilles Néerlandaises (Bonaire, Curaçao, Saba, Saint-Eustache, Saint Martin) | Australie (dont Tasmanie) | Canada | Etats-Unis d'Amérique (dont Hawaï et Alaska) | Nouvelle Zélande | Porto Rico</a:t>
              </a:r>
            </a:p>
          </p:txBody>
        </p:sp>
        <p:sp>
          <p:nvSpPr>
            <p:cNvPr id="14" name="Rectangle 13">
              <a:extLst>
                <a:ext uri="{FF2B5EF4-FFF2-40B4-BE49-F238E27FC236}">
                  <a16:creationId xmlns:a16="http://schemas.microsoft.com/office/drawing/2014/main" id="{EAE9EF3B-2CB2-4E5D-B510-E239D56B5A52}"/>
                </a:ext>
              </a:extLst>
            </p:cNvPr>
            <p:cNvSpPr/>
            <p:nvPr/>
          </p:nvSpPr>
          <p:spPr>
            <a:xfrm>
              <a:off x="165920" y="2342683"/>
              <a:ext cx="1249223" cy="301076"/>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r>
                <a:rPr lang="fr-FR" sz="1333" b="1">
                  <a:solidFill>
                    <a:prstClr val="white"/>
                  </a:solidFill>
                  <a:latin typeface="Bouygues Read"/>
                  <a:ea typeface="Open Sans" panose="020B0604020202020204" charset="0"/>
                  <a:cs typeface="Open Sans" panose="020B0604020202020204" charset="0"/>
                  <a:sym typeface="Arial"/>
                </a:rPr>
                <a:t>Business 2</a:t>
              </a:r>
            </a:p>
          </p:txBody>
        </p:sp>
        <p:sp>
          <p:nvSpPr>
            <p:cNvPr id="15" name="Rectangle 14">
              <a:extLst>
                <a:ext uri="{FF2B5EF4-FFF2-40B4-BE49-F238E27FC236}">
                  <a16:creationId xmlns:a16="http://schemas.microsoft.com/office/drawing/2014/main" id="{5609D488-BEE5-4217-B80A-3B7E1EBA4D74}"/>
                </a:ext>
              </a:extLst>
            </p:cNvPr>
            <p:cNvSpPr/>
            <p:nvPr/>
          </p:nvSpPr>
          <p:spPr>
            <a:xfrm>
              <a:off x="1415141" y="2342683"/>
              <a:ext cx="7555565" cy="3010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10">
                <a:defRPr/>
              </a:pPr>
              <a:r>
                <a:rPr lang="fr-FR" sz="1000">
                  <a:solidFill>
                    <a:srgbClr val="0E3F67"/>
                  </a:solidFill>
                  <a:latin typeface="Bouygues Read"/>
                  <a:ea typeface="Open Sans" panose="020B0604020202020204" charset="0"/>
                  <a:cs typeface="Open Sans" panose="020B0604020202020204" charset="0"/>
                  <a:sym typeface="Arial"/>
                </a:rPr>
                <a:t>Afrique du Sud | Algérie | Brésil | Chine | Corée du Sud | Cuba | Emirats Arabes Unis | Hong-Kong | Inde | Israël | Japon | Malaisie | Maroc | Russie | Singapour | Taïwan | Thaïlande | Tunisie | Turquie</a:t>
              </a:r>
            </a:p>
          </p:txBody>
        </p:sp>
        <p:sp>
          <p:nvSpPr>
            <p:cNvPr id="16" name="Rectangle 15">
              <a:extLst>
                <a:ext uri="{FF2B5EF4-FFF2-40B4-BE49-F238E27FC236}">
                  <a16:creationId xmlns:a16="http://schemas.microsoft.com/office/drawing/2014/main" id="{A350A63E-7AC8-4B44-B5DD-ED0A6F22DEAB}"/>
                </a:ext>
              </a:extLst>
            </p:cNvPr>
            <p:cNvSpPr/>
            <p:nvPr/>
          </p:nvSpPr>
          <p:spPr>
            <a:xfrm>
              <a:off x="165918" y="4256583"/>
              <a:ext cx="1249223" cy="56700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r>
                <a:rPr lang="fr-FR" sz="1333" b="1">
                  <a:solidFill>
                    <a:prstClr val="white"/>
                  </a:solidFill>
                  <a:latin typeface="Bouygues Read"/>
                  <a:ea typeface="Open Sans" panose="020B0604020202020204" charset="0"/>
                  <a:cs typeface="Open Sans" panose="020B0604020202020204" charset="0"/>
                  <a:sym typeface="Arial"/>
                </a:rPr>
                <a:t>Zone Spéciale</a:t>
              </a:r>
            </a:p>
          </p:txBody>
        </p:sp>
        <p:sp>
          <p:nvSpPr>
            <p:cNvPr id="17" name="Rectangle 16">
              <a:extLst>
                <a:ext uri="{FF2B5EF4-FFF2-40B4-BE49-F238E27FC236}">
                  <a16:creationId xmlns:a16="http://schemas.microsoft.com/office/drawing/2014/main" id="{4BD2FC34-C7A9-4937-A3D2-20DC6A23A61D}"/>
                </a:ext>
              </a:extLst>
            </p:cNvPr>
            <p:cNvSpPr/>
            <p:nvPr/>
          </p:nvSpPr>
          <p:spPr>
            <a:xfrm>
              <a:off x="1415141" y="4256583"/>
              <a:ext cx="7555565" cy="5670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32">
                <a:defRPr/>
              </a:pPr>
              <a:r>
                <a:rPr lang="fr-FR" sz="1000">
                  <a:solidFill>
                    <a:srgbClr val="0E3F67"/>
                  </a:solidFill>
                  <a:latin typeface="Bouygues Read"/>
                  <a:ea typeface="Open Sans" panose="020B0604020202020204" charset="0"/>
                  <a:cs typeface="Open Sans" panose="020B0604020202020204" charset="0"/>
                  <a:sym typeface="Arial"/>
                </a:rPr>
                <a:t>Anguilla | Antigua-et-Barbuda  | Bahamas | Barbade | Belize | Bermudes | Cap-Vert | Djibouti | Dominique | Ethiopie | Grenade | Haïti | Îles Caïmans | Îles Turques-et-Caïques | Îles Vierges britanniques | Irak | Jamaïque| Laos | Liban | Libye | Macédoine du Nord| Maldives | Montserrat | Mozambique | Nouvelle Calédonie | Oman | Ouzbékistan | Polynésie Française | Saint-Kitts-et-Nevis | Saint-Vincent-et-les Grenadines | Sainte-Lucie | Salvador | Sénégal | Zimbabwe</a:t>
              </a:r>
            </a:p>
          </p:txBody>
        </p:sp>
        <p:sp>
          <p:nvSpPr>
            <p:cNvPr id="18" name="Rectangle 17">
              <a:extLst>
                <a:ext uri="{FF2B5EF4-FFF2-40B4-BE49-F238E27FC236}">
                  <a16:creationId xmlns:a16="http://schemas.microsoft.com/office/drawing/2014/main" id="{B05B1D12-C53C-4C65-B39E-DED5F84E6377}"/>
                </a:ext>
              </a:extLst>
            </p:cNvPr>
            <p:cNvSpPr/>
            <p:nvPr/>
          </p:nvSpPr>
          <p:spPr>
            <a:xfrm>
              <a:off x="165919" y="2680474"/>
              <a:ext cx="1249223" cy="1546175"/>
            </a:xfrm>
            <a:prstGeom prst="rect">
              <a:avLst/>
            </a:prstGeom>
            <a:solidFill>
              <a:srgbClr val="FD720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defRPr/>
              </a:pPr>
              <a:r>
                <a:rPr lang="fr-FR" sz="1333" b="1">
                  <a:solidFill>
                    <a:prstClr val="white"/>
                  </a:solidFill>
                  <a:latin typeface="Bouygues Read"/>
                  <a:ea typeface="Open Sans" panose="020B0604020202020204" charset="0"/>
                  <a:cs typeface="Open Sans" panose="020B0604020202020204" charset="0"/>
                  <a:sym typeface="Arial"/>
                </a:rPr>
                <a:t>Business 3</a:t>
              </a:r>
            </a:p>
          </p:txBody>
        </p:sp>
        <p:sp>
          <p:nvSpPr>
            <p:cNvPr id="19" name="Rectangle 18">
              <a:extLst>
                <a:ext uri="{FF2B5EF4-FFF2-40B4-BE49-F238E27FC236}">
                  <a16:creationId xmlns:a16="http://schemas.microsoft.com/office/drawing/2014/main" id="{F5D9D1A4-3F32-4B94-9764-F1F0CF8B2E77}"/>
                </a:ext>
              </a:extLst>
            </p:cNvPr>
            <p:cNvSpPr/>
            <p:nvPr/>
          </p:nvSpPr>
          <p:spPr>
            <a:xfrm>
              <a:off x="1415141" y="2680474"/>
              <a:ext cx="7555565" cy="154617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9110">
                <a:defRPr/>
              </a:pPr>
              <a:r>
                <a:rPr lang="fr-FR" sz="1000">
                  <a:solidFill>
                    <a:srgbClr val="0E3F67"/>
                  </a:solidFill>
                  <a:latin typeface="Bouygues Read"/>
                  <a:ea typeface="Open Sans" panose="020B0604020202020204" charset="0"/>
                  <a:cs typeface="Open Sans" panose="020B0604020202020204" charset="0"/>
                  <a:sym typeface="Arial"/>
                </a:rPr>
                <a:t>Afghanistan | Albanie | Angola | Arabie Saoudite | Argentine | Arménie | Aruba | Azerbaïdjan | Bahreïn | Bangladesh | Bénin | Bhoutan | Biélorussie | Birmanie | Bolivie | Bosnie-Herzégovine | Botswana | Brunei | Burkina Faso | Burundi | Cambodge | Cameroun | Chili | Colombie | Comores | Congo | Costa Rica | Côte d'Ivoire | Egypte | Equateur | Eswatini | Fidji | Gabon | Galapagos | Gambie | Géorgie | Ghana | Groenland | Guam | Guatemala | Guinée | Guinée Equatoriale | Guinée-Bissau | Guyana | Honduras | Île de Kish | Île Maurice | Île Norfolk | Îles Salomon | Îles Cook | Îles Rodrigues | Îles Vierges Américaines | Indonésie | Iran | Jordanie | Karabakh | Kazakhstan | Kenya | Kirghizistan | Kosovo | Koweït | Lesotho | Libéria | Macao | Madagascar | Malawi | Mali | Mauritanie | Mexique | Micronésie | Moldavie | Mongolie | Monténégro | Namibie | Nauru | Népal | Nicaragua | Niger | Nigéria | Ouganda | Pakistan | Palaos | Palestine | Panama | Papouasie-Nouvelle-Guinée | Paraguay | Pérou | Philippines| Qatar | République Centrafricaine | République Démocratique du Congo | République Dominicaine | Rwanda | Salomon | Saipan | Samoa | Sao Tome et Principe | Serbie | Seychelles | Sierra Leone | Somalie | Soudan | Soudan du Sud | Sri Lanka | Suriname | Syrie | Tadjikistan | Tanzanie | Tchad | Timor Oriental | Togo | Tonga | Trinité-et-Tobago | Turkménistan | Ukraine | Uruguay | Vanuatu | Venezuela | Viêt Nam | Yémen | Zambie | Zanzibar</a:t>
              </a:r>
            </a:p>
            <a:p>
              <a:pPr defTabSz="1219110">
                <a:defRPr/>
              </a:pPr>
              <a:r>
                <a:rPr lang="fr-FR" sz="1000" b="1">
                  <a:solidFill>
                    <a:srgbClr val="0E3F67"/>
                  </a:solidFill>
                  <a:latin typeface="Bouygues Read"/>
                  <a:ea typeface="Open Sans" panose="020B0604020202020204" charset="0"/>
                  <a:cs typeface="Open Sans" panose="020B0604020202020204" charset="0"/>
                  <a:sym typeface="Arial"/>
                </a:rPr>
                <a:t>Satellites : </a:t>
              </a:r>
              <a:r>
                <a:rPr lang="fr-FR" sz="1000">
                  <a:solidFill>
                    <a:srgbClr val="0E3F67"/>
                  </a:solidFill>
                  <a:latin typeface="Bouygues Read"/>
                  <a:ea typeface="Open Sans" panose="020B0604020202020204" charset="0"/>
                  <a:cs typeface="Open Sans" panose="020B0604020202020204" charset="0"/>
                  <a:sym typeface="Arial"/>
                </a:rPr>
                <a:t>Maritime et aérien</a:t>
              </a:r>
            </a:p>
          </p:txBody>
        </p:sp>
      </p:grpSp>
      <p:sp>
        <p:nvSpPr>
          <p:cNvPr id="20" name="ZoneTexte 19">
            <a:extLst>
              <a:ext uri="{FF2B5EF4-FFF2-40B4-BE49-F238E27FC236}">
                <a16:creationId xmlns:a16="http://schemas.microsoft.com/office/drawing/2014/main" id="{F2BD7422-C53D-4C7F-A2D8-824EDCA182EA}"/>
              </a:ext>
            </a:extLst>
          </p:cNvPr>
          <p:cNvSpPr txBox="1"/>
          <p:nvPr/>
        </p:nvSpPr>
        <p:spPr>
          <a:xfrm>
            <a:off x="742392" y="6117299"/>
            <a:ext cx="10941865" cy="379463"/>
          </a:xfrm>
          <a:prstGeom prst="rect">
            <a:avLst/>
          </a:prstGeom>
          <a:noFill/>
          <a:ln>
            <a:noFill/>
          </a:ln>
        </p:spPr>
        <p:txBody>
          <a:bodyPr wrap="square" lIns="0" rtlCol="0">
            <a:spAutoFit/>
          </a:bodyPr>
          <a:lstStyle/>
          <a:p>
            <a:pPr defTabSz="1219110">
              <a:defRPr/>
            </a:pPr>
            <a:r>
              <a:rPr lang="fr-FR" sz="933" i="1">
                <a:solidFill>
                  <a:prstClr val="white"/>
                </a:solidFill>
                <a:latin typeface="Bouygues Read"/>
                <a:cs typeface="Arial"/>
                <a:sym typeface="Arial"/>
              </a:rPr>
              <a:t>Roaming indisponible : Corée du Nord, Erythrée, Géorgie du Sud-et-les Îles Sandwich du Sud, Îles Cocos, Îles Malouines, Îles Mariannes du Nord, Îles Marshall, Îles Pitcairn, Kiribati, Niue, Samoa Américaines, Tuvalu, Wallis et Futuna, Western Sahara </a:t>
            </a:r>
          </a:p>
        </p:txBody>
      </p:sp>
      <p:sp>
        <p:nvSpPr>
          <p:cNvPr id="23" name="Espace réservé du pied de page 4">
            <a:extLst>
              <a:ext uri="{FF2B5EF4-FFF2-40B4-BE49-F238E27FC236}">
                <a16:creationId xmlns:a16="http://schemas.microsoft.com/office/drawing/2014/main" id="{7D409852-7835-4975-917C-0C97E95E5C38}"/>
              </a:ext>
            </a:extLst>
          </p:cNvPr>
          <p:cNvSpPr>
            <a:spLocks noGrp="1"/>
          </p:cNvSpPr>
          <p:nvPr>
            <p:ph type="ftr" sz="quarter" idx="11"/>
          </p:nvPr>
        </p:nvSpPr>
        <p:spPr>
          <a:xfrm>
            <a:off x="744000" y="309747"/>
            <a:ext cx="9360000" cy="240000"/>
          </a:xfrm>
        </p:spPr>
        <p:txBody>
          <a:bodyPr/>
          <a:lstStyle/>
          <a:p>
            <a:pPr algn="l" defTabSz="914354">
              <a:buClr>
                <a:srgbClr val="000000"/>
              </a:buClr>
              <a:defRPr/>
            </a:pPr>
            <a:r>
              <a:rPr lang="fr-FR" dirty="0">
                <a:solidFill>
                  <a:srgbClr val="109DB9"/>
                </a:solidFill>
                <a:latin typeface="Bouygues Read"/>
              </a:rPr>
              <a:t>BOUYGUES TELECOM ENTREPRISES</a:t>
            </a:r>
            <a:endParaRPr lang="fr-FR" kern="0" dirty="0">
              <a:solidFill>
                <a:srgbClr val="109DB9"/>
              </a:solidFill>
              <a:latin typeface="Bouygues Read"/>
              <a:cs typeface="Arial"/>
              <a:sym typeface="Arial"/>
            </a:endParaRPr>
          </a:p>
        </p:txBody>
      </p:sp>
    </p:spTree>
    <p:extLst>
      <p:ext uri="{BB962C8B-B14F-4D97-AF65-F5344CB8AC3E}">
        <p14:creationId xmlns:p14="http://schemas.microsoft.com/office/powerpoint/2010/main" val="146491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solidFill>
                  <a:srgbClr val="109DB9"/>
                </a:solidFill>
              </a:rPr>
              <a:t>Faire équipe avec vous</a:t>
            </a:r>
          </a:p>
        </p:txBody>
      </p:sp>
      <p:sp>
        <p:nvSpPr>
          <p:cNvPr id="2" name="Espace réservé de la date 1"/>
          <p:cNvSpPr>
            <a:spLocks noGrp="1"/>
          </p:cNvSpPr>
          <p:nvPr>
            <p:ph type="dt" sz="half" idx="10"/>
          </p:nvPr>
        </p:nvSpPr>
        <p:spPr/>
        <p:txBody>
          <a:bodyPr/>
          <a:lstStyle/>
          <a:p>
            <a:r>
              <a:rPr lang="fr-FR"/>
              <a:t>émetteur</a:t>
            </a:r>
            <a:endParaRPr lang="fr-FR" dirty="0"/>
          </a:p>
        </p:txBody>
      </p:sp>
      <p:sp>
        <p:nvSpPr>
          <p:cNvPr id="3" name="Espace réservé du pied de page 2"/>
          <p:cNvSpPr>
            <a:spLocks noGrp="1"/>
          </p:cNvSpPr>
          <p:nvPr>
            <p:ph type="ftr" sz="quarter" idx="11"/>
          </p:nvPr>
        </p:nvSpPr>
        <p:spPr/>
        <p:txBody>
          <a:bodyPr/>
          <a:lstStyle/>
          <a:p>
            <a:pPr algn="l"/>
            <a:r>
              <a:rPr lang="fr-FR" dirty="0"/>
              <a:t>BOUYGUES TELECOM ENTREPRISES</a:t>
            </a:r>
          </a:p>
        </p:txBody>
      </p:sp>
      <p:sp>
        <p:nvSpPr>
          <p:cNvPr id="4" name="Espace réservé du numéro de diapositive 3"/>
          <p:cNvSpPr>
            <a:spLocks noGrp="1"/>
          </p:cNvSpPr>
          <p:nvPr>
            <p:ph type="sldNum" sz="quarter" idx="12"/>
          </p:nvPr>
        </p:nvSpPr>
        <p:spPr/>
        <p:txBody>
          <a:bodyPr/>
          <a:lstStyle/>
          <a:p>
            <a:fld id="{733122C9-A0B9-462F-8757-0847AD287B63}" type="slidenum">
              <a:rPr lang="fr-FR" smtClean="0"/>
              <a:pPr/>
              <a:t>6</a:t>
            </a:fld>
            <a:endParaRPr lang="fr-FR" dirty="0"/>
          </a:p>
        </p:txBody>
      </p:sp>
    </p:spTree>
    <p:extLst>
      <p:ext uri="{BB962C8B-B14F-4D97-AF65-F5344CB8AC3E}">
        <p14:creationId xmlns:p14="http://schemas.microsoft.com/office/powerpoint/2010/main" val="5240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Un groupe avec une très forte culture B2B</a:t>
            </a:r>
          </a:p>
        </p:txBody>
      </p:sp>
      <p:sp>
        <p:nvSpPr>
          <p:cNvPr id="22" name="Espace réservé du pied de page 4">
            <a:extLst>
              <a:ext uri="{FF2B5EF4-FFF2-40B4-BE49-F238E27FC236}">
                <a16:creationId xmlns:a16="http://schemas.microsoft.com/office/drawing/2014/main" id="{18D5FB62-7D7A-4966-B069-0E9095A8B9CC}"/>
              </a:ext>
            </a:extLst>
          </p:cNvPr>
          <p:cNvSpPr>
            <a:spLocks noGrp="1"/>
          </p:cNvSpPr>
          <p:nvPr>
            <p:ph type="ftr" sz="quarter" idx="3"/>
          </p:nvPr>
        </p:nvSpPr>
        <p:spPr bwMode="gray">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dirty="0"/>
              <a:t>Bouygues </a:t>
            </a:r>
            <a:r>
              <a:rPr lang="fr-FR" dirty="0" err="1"/>
              <a:t>telecom</a:t>
            </a:r>
            <a:r>
              <a:rPr lang="fr-FR" dirty="0"/>
              <a:t> entreprises</a:t>
            </a:r>
          </a:p>
        </p:txBody>
      </p:sp>
      <p:grpSp>
        <p:nvGrpSpPr>
          <p:cNvPr id="25" name="Groupe 24">
            <a:extLst>
              <a:ext uri="{FF2B5EF4-FFF2-40B4-BE49-F238E27FC236}">
                <a16:creationId xmlns:a16="http://schemas.microsoft.com/office/drawing/2014/main" id="{F2859007-CD2D-B014-DF35-7046A3069313}"/>
              </a:ext>
            </a:extLst>
          </p:cNvPr>
          <p:cNvGrpSpPr/>
          <p:nvPr/>
        </p:nvGrpSpPr>
        <p:grpSpPr>
          <a:xfrm>
            <a:off x="471189" y="2197391"/>
            <a:ext cx="11224633" cy="3392508"/>
            <a:chOff x="0" y="987673"/>
            <a:chExt cx="12192000" cy="4150963"/>
          </a:xfrm>
        </p:grpSpPr>
        <p:grpSp>
          <p:nvGrpSpPr>
            <p:cNvPr id="26" name="Groupe 25">
              <a:extLst>
                <a:ext uri="{FF2B5EF4-FFF2-40B4-BE49-F238E27FC236}">
                  <a16:creationId xmlns:a16="http://schemas.microsoft.com/office/drawing/2014/main" id="{408EDE8A-5858-8254-CD17-209D62FB0917}"/>
                </a:ext>
              </a:extLst>
            </p:cNvPr>
            <p:cNvGrpSpPr/>
            <p:nvPr/>
          </p:nvGrpSpPr>
          <p:grpSpPr>
            <a:xfrm>
              <a:off x="0" y="1239352"/>
              <a:ext cx="12192000" cy="3899284"/>
              <a:chOff x="0" y="1239352"/>
              <a:chExt cx="12192000" cy="3899284"/>
            </a:xfrm>
          </p:grpSpPr>
          <p:pic>
            <p:nvPicPr>
              <p:cNvPr id="33" name="Image 32">
                <a:extLst>
                  <a:ext uri="{FF2B5EF4-FFF2-40B4-BE49-F238E27FC236}">
                    <a16:creationId xmlns:a16="http://schemas.microsoft.com/office/drawing/2014/main" id="{FE49888E-8DE4-E757-B338-EBEAEB3C7674}"/>
                  </a:ext>
                </a:extLst>
              </p:cNvPr>
              <p:cNvPicPr>
                <a:picLocks noChangeAspect="1"/>
              </p:cNvPicPr>
              <p:nvPr/>
            </p:nvPicPr>
            <p:blipFill>
              <a:blip r:embed="rId2"/>
              <a:stretch>
                <a:fillRect/>
              </a:stretch>
            </p:blipFill>
            <p:spPr>
              <a:xfrm>
                <a:off x="0" y="1239352"/>
                <a:ext cx="12192000" cy="3899284"/>
              </a:xfrm>
              <a:prstGeom prst="rect">
                <a:avLst/>
              </a:prstGeom>
            </p:spPr>
          </p:pic>
          <p:sp>
            <p:nvSpPr>
              <p:cNvPr id="35" name="Rectangle 34">
                <a:extLst>
                  <a:ext uri="{FF2B5EF4-FFF2-40B4-BE49-F238E27FC236}">
                    <a16:creationId xmlns:a16="http://schemas.microsoft.com/office/drawing/2014/main" id="{8713EAC2-9E8A-3A9C-9EEB-E1D343FF9F39}"/>
                  </a:ext>
                </a:extLst>
              </p:cNvPr>
              <p:cNvSpPr/>
              <p:nvPr/>
            </p:nvSpPr>
            <p:spPr>
              <a:xfrm>
                <a:off x="5052813" y="1351892"/>
                <a:ext cx="1959620" cy="1063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2" name="Image 31">
              <a:extLst>
                <a:ext uri="{FF2B5EF4-FFF2-40B4-BE49-F238E27FC236}">
                  <a16:creationId xmlns:a16="http://schemas.microsoft.com/office/drawing/2014/main" id="{5BA1FBB9-BB95-02DF-BE62-86C1804FD5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15760" y="987673"/>
              <a:ext cx="2158077" cy="1470710"/>
            </a:xfrm>
            <a:prstGeom prst="rect">
              <a:avLst/>
            </a:prstGeom>
          </p:spPr>
        </p:pic>
      </p:grpSp>
      <p:sp>
        <p:nvSpPr>
          <p:cNvPr id="38" name="Espace réservé du pied de page 8">
            <a:extLst>
              <a:ext uri="{FF2B5EF4-FFF2-40B4-BE49-F238E27FC236}">
                <a16:creationId xmlns:a16="http://schemas.microsoft.com/office/drawing/2014/main" id="{3236A6FF-DE2E-FDA3-EB4B-4C2677CE388A}"/>
              </a:ext>
            </a:extLst>
          </p:cNvPr>
          <p:cNvSpPr txBox="1">
            <a:spLocks/>
          </p:cNvSpPr>
          <p:nvPr/>
        </p:nvSpPr>
        <p:spPr>
          <a:xfrm>
            <a:off x="120001" y="6582220"/>
            <a:ext cx="10115004" cy="472741"/>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933"/>
              <a:t>Présentation du groupe </a:t>
            </a:r>
            <a:r>
              <a:rPr lang="fr-FR" sz="933" err="1"/>
              <a:t>bouygues</a:t>
            </a:r>
            <a:r>
              <a:rPr lang="fr-FR" sz="933"/>
              <a:t> – Johan </a:t>
            </a:r>
            <a:r>
              <a:rPr lang="fr-FR" sz="933" err="1"/>
              <a:t>thémista</a:t>
            </a:r>
            <a:r>
              <a:rPr lang="fr-FR" sz="933"/>
              <a:t> – pôle médias/digital – Octobre 2022</a:t>
            </a:r>
          </a:p>
        </p:txBody>
      </p:sp>
      <p:sp>
        <p:nvSpPr>
          <p:cNvPr id="39" name="ZoneTexte 38">
            <a:extLst>
              <a:ext uri="{FF2B5EF4-FFF2-40B4-BE49-F238E27FC236}">
                <a16:creationId xmlns:a16="http://schemas.microsoft.com/office/drawing/2014/main" id="{EF27D00C-092D-B197-611A-F6F9581CDFE0}"/>
              </a:ext>
            </a:extLst>
          </p:cNvPr>
          <p:cNvSpPr txBox="1"/>
          <p:nvPr/>
        </p:nvSpPr>
        <p:spPr>
          <a:xfrm>
            <a:off x="9439891" y="5629492"/>
            <a:ext cx="2372263" cy="692497"/>
          </a:xfrm>
          <a:prstGeom prst="rect">
            <a:avLst/>
          </a:prstGeom>
          <a:noFill/>
        </p:spPr>
        <p:txBody>
          <a:bodyPr wrap="square" rtlCol="0">
            <a:spAutoFit/>
          </a:bodyPr>
          <a:lstStyle/>
          <a:p>
            <a:pPr algn="ctr"/>
            <a:r>
              <a:rPr lang="fr-FR" sz="1300">
                <a:solidFill>
                  <a:schemeClr val="bg2"/>
                </a:solidFill>
                <a:cs typeface="Arial" panose="020B0604020202020204" pitchFamily="34" charset="0"/>
              </a:rPr>
              <a:t>Chiffre d’affaires : </a:t>
            </a:r>
            <a:r>
              <a:rPr lang="fr-FR" sz="1300" b="1">
                <a:solidFill>
                  <a:schemeClr val="bg2"/>
                </a:solidFill>
                <a:cs typeface="Arial" panose="020B0604020202020204" pitchFamily="34" charset="0"/>
              </a:rPr>
              <a:t>7,3 Md€</a:t>
            </a:r>
          </a:p>
          <a:p>
            <a:pPr algn="ctr"/>
            <a:endParaRPr lang="fr-FR" sz="1300" b="1">
              <a:solidFill>
                <a:srgbClr val="E64C12"/>
              </a:solidFill>
              <a:cs typeface="Arial" panose="020B0604020202020204" pitchFamily="34" charset="0"/>
            </a:endParaRPr>
          </a:p>
          <a:p>
            <a:pPr algn="ctr"/>
            <a:r>
              <a:rPr lang="fr-FR" sz="1300" b="1">
                <a:solidFill>
                  <a:schemeClr val="bg1"/>
                </a:solidFill>
                <a:cs typeface="Arial" panose="020B0604020202020204" pitchFamily="34" charset="0"/>
              </a:rPr>
              <a:t>10 003 collaborateurs</a:t>
            </a:r>
          </a:p>
        </p:txBody>
      </p:sp>
      <p:sp>
        <p:nvSpPr>
          <p:cNvPr id="40" name="ZoneTexte 39">
            <a:extLst>
              <a:ext uri="{FF2B5EF4-FFF2-40B4-BE49-F238E27FC236}">
                <a16:creationId xmlns:a16="http://schemas.microsoft.com/office/drawing/2014/main" id="{A7328316-D5EB-2BAB-3D97-E995D419DB9B}"/>
              </a:ext>
            </a:extLst>
          </p:cNvPr>
          <p:cNvSpPr txBox="1"/>
          <p:nvPr/>
        </p:nvSpPr>
        <p:spPr>
          <a:xfrm>
            <a:off x="7291746" y="5629492"/>
            <a:ext cx="2296103" cy="692497"/>
          </a:xfrm>
          <a:prstGeom prst="rect">
            <a:avLst/>
          </a:prstGeom>
          <a:noFill/>
        </p:spPr>
        <p:txBody>
          <a:bodyPr wrap="square" rtlCol="0">
            <a:spAutoFit/>
          </a:bodyPr>
          <a:lstStyle/>
          <a:p>
            <a:pPr algn="ctr"/>
            <a:r>
              <a:rPr lang="fr-FR" sz="1300">
                <a:solidFill>
                  <a:schemeClr val="bg2"/>
                </a:solidFill>
                <a:cs typeface="Arial" panose="020B0604020202020204" pitchFamily="34" charset="0"/>
              </a:rPr>
              <a:t>Chiffre d’affaires : </a:t>
            </a:r>
            <a:r>
              <a:rPr lang="fr-FR" sz="1300" b="1">
                <a:solidFill>
                  <a:schemeClr val="bg2"/>
                </a:solidFill>
                <a:cs typeface="Arial" panose="020B0604020202020204" pitchFamily="34" charset="0"/>
              </a:rPr>
              <a:t>2,4 Md€</a:t>
            </a:r>
          </a:p>
          <a:p>
            <a:pPr algn="ctr"/>
            <a:endParaRPr lang="fr-FR" sz="1300" b="1">
              <a:solidFill>
                <a:schemeClr val="bg2"/>
              </a:solidFill>
              <a:cs typeface="Arial" panose="020B0604020202020204" pitchFamily="34" charset="0"/>
            </a:endParaRPr>
          </a:p>
          <a:p>
            <a:pPr algn="ctr"/>
            <a:r>
              <a:rPr lang="fr-FR" sz="1300" b="1">
                <a:solidFill>
                  <a:schemeClr val="bg1"/>
                </a:solidFill>
                <a:cs typeface="Arial" panose="020B0604020202020204" pitchFamily="34" charset="0"/>
              </a:rPr>
              <a:t>3 960 collaborateurs</a:t>
            </a:r>
          </a:p>
        </p:txBody>
      </p:sp>
      <p:sp>
        <p:nvSpPr>
          <p:cNvPr id="41" name="ZoneTexte 40">
            <a:extLst>
              <a:ext uri="{FF2B5EF4-FFF2-40B4-BE49-F238E27FC236}">
                <a16:creationId xmlns:a16="http://schemas.microsoft.com/office/drawing/2014/main" id="{9540FE39-3E5E-D568-32F1-B9695E8AC252}"/>
              </a:ext>
            </a:extLst>
          </p:cNvPr>
          <p:cNvSpPr txBox="1"/>
          <p:nvPr/>
        </p:nvSpPr>
        <p:spPr>
          <a:xfrm>
            <a:off x="1005884" y="5629492"/>
            <a:ext cx="2232512" cy="692497"/>
          </a:xfrm>
          <a:prstGeom prst="rect">
            <a:avLst/>
          </a:prstGeom>
          <a:noFill/>
        </p:spPr>
        <p:txBody>
          <a:bodyPr wrap="square" rtlCol="0">
            <a:spAutoFit/>
          </a:bodyPr>
          <a:lstStyle/>
          <a:p>
            <a:pPr algn="ctr"/>
            <a:r>
              <a:rPr lang="fr-FR" sz="1300" dirty="0">
                <a:solidFill>
                  <a:schemeClr val="bg2"/>
                </a:solidFill>
                <a:cs typeface="Arial" panose="020B0604020202020204" pitchFamily="34" charset="0"/>
              </a:rPr>
              <a:t>Chiffre d’affaires : </a:t>
            </a:r>
            <a:r>
              <a:rPr lang="fr-FR" sz="1300" b="1" dirty="0">
                <a:solidFill>
                  <a:schemeClr val="bg2"/>
                </a:solidFill>
                <a:cs typeface="Arial" panose="020B0604020202020204" pitchFamily="34" charset="0"/>
              </a:rPr>
              <a:t>28 Md€</a:t>
            </a:r>
          </a:p>
          <a:p>
            <a:pPr algn="ctr"/>
            <a:endParaRPr lang="fr-FR" sz="1300" b="1" dirty="0">
              <a:solidFill>
                <a:schemeClr val="bg2"/>
              </a:solidFill>
              <a:cs typeface="Arial" panose="020B0604020202020204" pitchFamily="34" charset="0"/>
            </a:endParaRPr>
          </a:p>
          <a:p>
            <a:pPr algn="ctr"/>
            <a:r>
              <a:rPr lang="fr-FR" sz="1300" b="1" dirty="0">
                <a:solidFill>
                  <a:schemeClr val="bg1"/>
                </a:solidFill>
                <a:cs typeface="Arial" panose="020B0604020202020204" pitchFamily="34" charset="0"/>
              </a:rPr>
              <a:t>109 963 collaborateurs</a:t>
            </a:r>
          </a:p>
        </p:txBody>
      </p:sp>
      <p:sp>
        <p:nvSpPr>
          <p:cNvPr id="42" name="ZoneTexte 41">
            <a:extLst>
              <a:ext uri="{FF2B5EF4-FFF2-40B4-BE49-F238E27FC236}">
                <a16:creationId xmlns:a16="http://schemas.microsoft.com/office/drawing/2014/main" id="{79DDA671-47AE-311B-774C-65D58042A4A2}"/>
              </a:ext>
            </a:extLst>
          </p:cNvPr>
          <p:cNvSpPr txBox="1"/>
          <p:nvPr/>
        </p:nvSpPr>
        <p:spPr>
          <a:xfrm>
            <a:off x="4616511" y="5629492"/>
            <a:ext cx="2296103" cy="692497"/>
          </a:xfrm>
          <a:prstGeom prst="rect">
            <a:avLst/>
          </a:prstGeom>
          <a:noFill/>
        </p:spPr>
        <p:txBody>
          <a:bodyPr wrap="square" rtlCol="0">
            <a:spAutoFit/>
          </a:bodyPr>
          <a:lstStyle/>
          <a:p>
            <a:pPr algn="ctr"/>
            <a:r>
              <a:rPr lang="fr-FR" sz="1300">
                <a:solidFill>
                  <a:schemeClr val="bg2"/>
                </a:solidFill>
                <a:cs typeface="Arial" panose="020B0604020202020204" pitchFamily="34" charset="0"/>
              </a:rPr>
              <a:t>Chiffre d’affaires : </a:t>
            </a:r>
            <a:r>
              <a:rPr lang="fr-FR" sz="1300" b="1">
                <a:solidFill>
                  <a:schemeClr val="bg2"/>
                </a:solidFill>
                <a:cs typeface="Arial" panose="020B0604020202020204" pitchFamily="34" charset="0"/>
              </a:rPr>
              <a:t>13 Md€</a:t>
            </a:r>
          </a:p>
          <a:p>
            <a:pPr algn="ctr"/>
            <a:endParaRPr lang="fr-FR" sz="1300" b="1">
              <a:solidFill>
                <a:schemeClr val="bg2"/>
              </a:solidFill>
              <a:cs typeface="Arial" panose="020B0604020202020204" pitchFamily="34" charset="0"/>
            </a:endParaRPr>
          </a:p>
          <a:p>
            <a:pPr algn="ctr"/>
            <a:r>
              <a:rPr lang="fr-FR" sz="1300" b="1">
                <a:solidFill>
                  <a:schemeClr val="bg1"/>
                </a:solidFill>
                <a:cs typeface="Arial" panose="020B0604020202020204" pitchFamily="34" charset="0"/>
              </a:rPr>
              <a:t>75 000 collaborateurs</a:t>
            </a:r>
          </a:p>
        </p:txBody>
      </p:sp>
      <p:sp>
        <p:nvSpPr>
          <p:cNvPr id="43" name="Espace réservé du texte 1">
            <a:extLst>
              <a:ext uri="{FF2B5EF4-FFF2-40B4-BE49-F238E27FC236}">
                <a16:creationId xmlns:a16="http://schemas.microsoft.com/office/drawing/2014/main" id="{1D49B2EC-664A-0003-5DA7-063EAB28D651}"/>
              </a:ext>
            </a:extLst>
          </p:cNvPr>
          <p:cNvSpPr txBox="1">
            <a:spLocks/>
          </p:cNvSpPr>
          <p:nvPr/>
        </p:nvSpPr>
        <p:spPr>
          <a:xfrm>
            <a:off x="9997516" y="6350546"/>
            <a:ext cx="1615603" cy="507455"/>
          </a:xfrm>
          <a:prstGeom prst="rect">
            <a:avLst/>
          </a:prstGeom>
        </p:spPr>
        <p:txBody>
          <a:bodyPr vert="horz" lIns="91440" tIns="45720" rIns="91440" bIns="45720" rtlCol="0">
            <a:normAutofit/>
          </a:bodyPr>
          <a:lstStyle>
            <a:lvl1pPr marL="0" indent="0" algn="l" defTabSz="685800" rtl="0" eaLnBrk="1" latinLnBrk="0" hangingPunct="1">
              <a:lnSpc>
                <a:spcPct val="100000"/>
              </a:lnSpc>
              <a:spcBef>
                <a:spcPts val="750"/>
              </a:spcBef>
              <a:buFont typeface="Arial" panose="020B0604020202020204" pitchFamily="34" charset="0"/>
              <a:buNone/>
              <a:defRPr sz="1800" kern="1200">
                <a:solidFill>
                  <a:schemeClr val="tx1"/>
                </a:solidFill>
                <a:latin typeface="+mn-lt"/>
                <a:ea typeface="+mn-ea"/>
                <a:cs typeface="+mn-cs"/>
              </a:defRPr>
            </a:lvl1pPr>
            <a:lvl2pPr marL="0" indent="-216000" algn="l" defTabSz="685800" rtl="0" eaLnBrk="1" latinLnBrk="0" hangingPunct="1">
              <a:lnSpc>
                <a:spcPct val="150000"/>
              </a:lnSpc>
              <a:spcBef>
                <a:spcPts val="200"/>
              </a:spcBef>
              <a:buFont typeface="Arial" panose="020B0604020202020204" pitchFamily="34" charset="0"/>
              <a:buChar char="•"/>
              <a:defRPr sz="1700" b="1" kern="1200" cap="all" baseline="0">
                <a:solidFill>
                  <a:srgbClr val="EA7D10"/>
                </a:solidFill>
                <a:latin typeface="+mn-lt"/>
                <a:ea typeface="+mn-ea"/>
                <a:cs typeface="+mn-cs"/>
              </a:defRPr>
            </a:lvl2pPr>
            <a:lvl3pPr marL="630000" indent="-180000" algn="l" defTabSz="685800" rtl="0" eaLnBrk="1" latinLnBrk="0" hangingPunct="1">
              <a:lnSpc>
                <a:spcPts val="1250"/>
              </a:lnSpc>
              <a:spcBef>
                <a:spcPts val="0"/>
              </a:spcBef>
              <a:buClr>
                <a:srgbClr val="EA7D10"/>
              </a:buClr>
              <a:buFont typeface="Wingdings" panose="05000000000000000000" pitchFamily="2" charset="2"/>
              <a:buChar char="§"/>
              <a:defRPr sz="1300" kern="1200">
                <a:solidFill>
                  <a:schemeClr val="tx1"/>
                </a:solidFill>
                <a:latin typeface="+mn-lt"/>
                <a:ea typeface="+mn-ea"/>
                <a:cs typeface="+mn-cs"/>
              </a:defRPr>
            </a:lvl3pPr>
            <a:lvl4pPr marL="628650" indent="88900" algn="l" defTabSz="685800" rtl="0" eaLnBrk="1" latinLnBrk="0" hangingPunct="1">
              <a:lnSpc>
                <a:spcPts val="1000"/>
              </a:lnSpc>
              <a:spcBef>
                <a:spcPts val="375"/>
              </a:spcBef>
              <a:buClr>
                <a:srgbClr val="EA7D10"/>
              </a:buClr>
              <a:buFont typeface="Calibri" panose="020F0502020204030204" pitchFamily="34" charset="0"/>
              <a:buChar char="˃"/>
              <a:tabLst>
                <a:tab pos="1165225" algn="l"/>
              </a:tabLst>
              <a:defRPr sz="900" kern="1200">
                <a:solidFill>
                  <a:schemeClr val="tx1"/>
                </a:solidFill>
                <a:latin typeface="+mn-lt"/>
                <a:ea typeface="+mn-ea"/>
                <a:cs typeface="+mn-cs"/>
              </a:defRPr>
            </a:lvl4pPr>
            <a:lvl5pPr marL="360363" indent="-360363"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800">
                <a:solidFill>
                  <a:schemeClr val="bg1"/>
                </a:solidFill>
              </a:rPr>
              <a:t>Chiffres au 31 décembre 2021</a:t>
            </a:r>
          </a:p>
          <a:p>
            <a:r>
              <a:rPr lang="fr-FR" sz="800">
                <a:solidFill>
                  <a:schemeClr val="bg1"/>
                </a:solidFill>
              </a:rPr>
              <a:t>Hors acquisition d’</a:t>
            </a:r>
            <a:r>
              <a:rPr lang="fr-FR" sz="800" err="1">
                <a:solidFill>
                  <a:schemeClr val="bg1"/>
                </a:solidFill>
              </a:rPr>
              <a:t>Equans</a:t>
            </a:r>
            <a:endParaRPr lang="fr-FR" sz="800">
              <a:solidFill>
                <a:schemeClr val="bg1"/>
              </a:solidFill>
            </a:endParaRPr>
          </a:p>
        </p:txBody>
      </p:sp>
      <p:sp>
        <p:nvSpPr>
          <p:cNvPr id="44" name="ZoneTexte 43">
            <a:extLst>
              <a:ext uri="{FF2B5EF4-FFF2-40B4-BE49-F238E27FC236}">
                <a16:creationId xmlns:a16="http://schemas.microsoft.com/office/drawing/2014/main" id="{5BC32920-7E30-095F-1854-9BFFC5EECC20}"/>
              </a:ext>
            </a:extLst>
          </p:cNvPr>
          <p:cNvSpPr txBox="1"/>
          <p:nvPr/>
        </p:nvSpPr>
        <p:spPr>
          <a:xfrm>
            <a:off x="7075821" y="2286661"/>
            <a:ext cx="2889128" cy="992708"/>
          </a:xfrm>
          <a:prstGeom prst="rect">
            <a:avLst/>
          </a:prstGeom>
          <a:noFill/>
        </p:spPr>
        <p:txBody>
          <a:bodyPr wrap="square" rtlCol="0">
            <a:spAutoFit/>
          </a:bodyPr>
          <a:lstStyle/>
          <a:p>
            <a:pPr algn="ctr"/>
            <a:r>
              <a:rPr lang="fr-FR" sz="1600" dirty="0">
                <a:solidFill>
                  <a:srgbClr val="E64C12"/>
                </a:solidFill>
                <a:cs typeface="Arial" panose="020B0604020202020204" pitchFamily="34" charset="0"/>
              </a:rPr>
              <a:t>Chiffre d’affaires : </a:t>
            </a:r>
            <a:r>
              <a:rPr lang="fr-FR" sz="1600" b="1" dirty="0">
                <a:solidFill>
                  <a:srgbClr val="E64C12"/>
                </a:solidFill>
                <a:cs typeface="Arial" panose="020B0604020202020204" pitchFamily="34" charset="0"/>
              </a:rPr>
              <a:t>37,6 Md€ </a:t>
            </a:r>
            <a:r>
              <a:rPr lang="fr-FR" sz="1051" dirty="0">
                <a:solidFill>
                  <a:srgbClr val="E64C12"/>
                </a:solidFill>
                <a:cs typeface="Arial" panose="020B0604020202020204" pitchFamily="34" charset="0"/>
              </a:rPr>
              <a:t>(hors acquisition d’</a:t>
            </a:r>
            <a:r>
              <a:rPr lang="fr-FR" sz="1051" dirty="0" err="1">
                <a:solidFill>
                  <a:srgbClr val="E64C12"/>
                </a:solidFill>
                <a:cs typeface="Arial" panose="020B0604020202020204" pitchFamily="34" charset="0"/>
              </a:rPr>
              <a:t>Equans</a:t>
            </a:r>
            <a:r>
              <a:rPr lang="fr-FR" sz="1051" dirty="0">
                <a:solidFill>
                  <a:srgbClr val="E64C12"/>
                </a:solidFill>
                <a:cs typeface="Arial" panose="020B0604020202020204" pitchFamily="34" charset="0"/>
              </a:rPr>
              <a:t>)</a:t>
            </a:r>
            <a:endParaRPr lang="fr-FR" sz="1600" dirty="0">
              <a:solidFill>
                <a:srgbClr val="E64C12"/>
              </a:solidFill>
              <a:cs typeface="Arial" panose="020B0604020202020204" pitchFamily="34" charset="0"/>
            </a:endParaRPr>
          </a:p>
          <a:p>
            <a:pPr algn="ctr"/>
            <a:endParaRPr lang="fr-FR" sz="1600" b="1" dirty="0">
              <a:solidFill>
                <a:srgbClr val="E64C12"/>
              </a:solidFill>
              <a:cs typeface="Arial" panose="020B0604020202020204" pitchFamily="34" charset="0"/>
            </a:endParaRPr>
          </a:p>
          <a:p>
            <a:pPr algn="ctr"/>
            <a:r>
              <a:rPr lang="fr-FR" sz="1600" b="1" dirty="0">
                <a:solidFill>
                  <a:schemeClr val="tx1">
                    <a:lumMod val="65000"/>
                    <a:lumOff val="35000"/>
                  </a:schemeClr>
                </a:solidFill>
                <a:cs typeface="Arial" panose="020B0604020202020204" pitchFamily="34" charset="0"/>
              </a:rPr>
              <a:t>200 000 collaborateurs</a:t>
            </a:r>
          </a:p>
        </p:txBody>
      </p:sp>
    </p:spTree>
    <p:extLst>
      <p:ext uri="{BB962C8B-B14F-4D97-AF65-F5344CB8AC3E}">
        <p14:creationId xmlns:p14="http://schemas.microsoft.com/office/powerpoint/2010/main" val="1187711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644391" y="798824"/>
            <a:ext cx="11684884" cy="1152000"/>
          </a:xfrm>
        </p:spPr>
        <p:txBody>
          <a:bodyPr/>
          <a:lstStyle/>
          <a:p>
            <a:pPr>
              <a:lnSpc>
                <a:spcPct val="100000"/>
              </a:lnSpc>
            </a:pPr>
            <a:r>
              <a:rPr lang="fr-FR" dirty="0">
                <a:solidFill>
                  <a:schemeClr val="bg1"/>
                </a:solidFill>
              </a:rPr>
              <a:t>Un leader fixe et mobile en France</a:t>
            </a:r>
          </a:p>
        </p:txBody>
      </p:sp>
      <p:sp>
        <p:nvSpPr>
          <p:cNvPr id="9" name="Rectangle 8">
            <a:extLst>
              <a:ext uri="{FF2B5EF4-FFF2-40B4-BE49-F238E27FC236}">
                <a16:creationId xmlns:a16="http://schemas.microsoft.com/office/drawing/2014/main" id="{E5C38343-5827-4388-BEF7-271050B14302}"/>
              </a:ext>
            </a:extLst>
          </p:cNvPr>
          <p:cNvSpPr/>
          <p:nvPr/>
        </p:nvSpPr>
        <p:spPr>
          <a:xfrm>
            <a:off x="627097" y="1993295"/>
            <a:ext cx="10914615" cy="4064000"/>
          </a:xfrm>
          <a:prstGeom prst="rect">
            <a:avLst/>
          </a:prstGeom>
          <a:solidFill>
            <a:schemeClr val="bg1"/>
          </a:solidFill>
          <a:ln>
            <a:noFill/>
          </a:ln>
          <a:effectLst>
            <a:outerShdw blurRad="1397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fr-FR">
              <a:solidFill>
                <a:prstClr val="white"/>
              </a:solidFill>
              <a:latin typeface="Bouygues Read"/>
            </a:endParaRPr>
          </a:p>
        </p:txBody>
      </p:sp>
      <p:grpSp>
        <p:nvGrpSpPr>
          <p:cNvPr id="48" name="Groupe 47">
            <a:extLst>
              <a:ext uri="{FF2B5EF4-FFF2-40B4-BE49-F238E27FC236}">
                <a16:creationId xmlns:a16="http://schemas.microsoft.com/office/drawing/2014/main" id="{4B2DA936-66C6-FABD-119D-035A265549CB}"/>
              </a:ext>
            </a:extLst>
          </p:cNvPr>
          <p:cNvGrpSpPr/>
          <p:nvPr/>
        </p:nvGrpSpPr>
        <p:grpSpPr>
          <a:xfrm>
            <a:off x="726713" y="2673798"/>
            <a:ext cx="3314831" cy="2386887"/>
            <a:chOff x="471198" y="1745295"/>
            <a:chExt cx="2486123" cy="1790165"/>
          </a:xfrm>
        </p:grpSpPr>
        <p:pic>
          <p:nvPicPr>
            <p:cNvPr id="1026" name="Picture 2" descr="BOUYGUES TELECOM : MEILLEURS OPÉRATEUR SELON 60 MILLIONS DE ...">
              <a:extLst>
                <a:ext uri="{FF2B5EF4-FFF2-40B4-BE49-F238E27FC236}">
                  <a16:creationId xmlns:a16="http://schemas.microsoft.com/office/drawing/2014/main" id="{1FD46B87-9D3E-4822-8304-17A609B5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172" y="1745295"/>
              <a:ext cx="1025100" cy="102510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EC6F899B-31DD-47A9-BEE9-0E5CA3213047}"/>
                </a:ext>
              </a:extLst>
            </p:cNvPr>
            <p:cNvSpPr txBox="1"/>
            <p:nvPr/>
          </p:nvSpPr>
          <p:spPr>
            <a:xfrm>
              <a:off x="471198" y="2805885"/>
              <a:ext cx="2486123" cy="729575"/>
            </a:xfrm>
            <a:prstGeom prst="rect">
              <a:avLst/>
            </a:prstGeom>
            <a:noFill/>
          </p:spPr>
          <p:txBody>
            <a:bodyPr wrap="square" rtlCol="0">
              <a:spAutoFit/>
            </a:bodyPr>
            <a:lstStyle>
              <a:defPPr>
                <a:defRPr lang="fr-FR"/>
              </a:defPPr>
              <a:lvl1pPr algn="ctr">
                <a:defRPr sz="1400">
                  <a:solidFill>
                    <a:srgbClr val="003E76"/>
                  </a:solidFill>
                  <a:latin typeface="Open Sans" panose="020B0606030504020204"/>
                </a:defRPr>
              </a:lvl1pPr>
            </a:lstStyle>
            <a:p>
              <a:pPr defTabSz="1219140">
                <a:lnSpc>
                  <a:spcPct val="150000"/>
                </a:lnSpc>
                <a:defRPr/>
              </a:pPr>
              <a:r>
                <a:rPr lang="fr-FR" sz="1333" b="1" dirty="0">
                  <a:solidFill>
                    <a:srgbClr val="00263C"/>
                  </a:solidFill>
                  <a:latin typeface="Bouygues Read"/>
                </a:rPr>
                <a:t>10 003 Collaborateurs</a:t>
              </a:r>
            </a:p>
            <a:p>
              <a:pPr defTabSz="1219140">
                <a:lnSpc>
                  <a:spcPct val="150000"/>
                </a:lnSpc>
                <a:defRPr/>
              </a:pPr>
              <a:r>
                <a:rPr lang="fr-FR" sz="1333" dirty="0">
                  <a:solidFill>
                    <a:srgbClr val="00263C"/>
                  </a:solidFill>
                  <a:latin typeface="Bouygues Read"/>
                </a:rPr>
                <a:t>7,3 Md€ de CA </a:t>
              </a:r>
            </a:p>
            <a:p>
              <a:pPr defTabSz="1219140">
                <a:lnSpc>
                  <a:spcPct val="150000"/>
                </a:lnSpc>
                <a:defRPr/>
              </a:pPr>
              <a:r>
                <a:rPr lang="fr-FR" sz="1333" dirty="0">
                  <a:solidFill>
                    <a:srgbClr val="00263C"/>
                  </a:solidFill>
                  <a:latin typeface="Bouygues Read"/>
                </a:rPr>
                <a:t>26 millions de clients</a:t>
              </a:r>
            </a:p>
          </p:txBody>
        </p:sp>
      </p:grpSp>
      <p:pic>
        <p:nvPicPr>
          <p:cNvPr id="24" name="Image 23">
            <a:extLst>
              <a:ext uri="{FF2B5EF4-FFF2-40B4-BE49-F238E27FC236}">
                <a16:creationId xmlns:a16="http://schemas.microsoft.com/office/drawing/2014/main" id="{F92340EB-FA03-4FF7-B3A0-7BB7FF2D637F}"/>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750425" y="2276479"/>
            <a:ext cx="2070169" cy="825803"/>
          </a:xfrm>
          <a:prstGeom prst="rect">
            <a:avLst/>
          </a:prstGeom>
        </p:spPr>
      </p:pic>
      <p:sp>
        <p:nvSpPr>
          <p:cNvPr id="45" name="Rectangle 44">
            <a:extLst>
              <a:ext uri="{FF2B5EF4-FFF2-40B4-BE49-F238E27FC236}">
                <a16:creationId xmlns:a16="http://schemas.microsoft.com/office/drawing/2014/main" id="{E5E78DEE-D648-40B8-8A43-A20CB1775809}"/>
              </a:ext>
            </a:extLst>
          </p:cNvPr>
          <p:cNvSpPr/>
          <p:nvPr/>
        </p:nvSpPr>
        <p:spPr>
          <a:xfrm>
            <a:off x="3969941" y="2276479"/>
            <a:ext cx="7030428" cy="3479284"/>
          </a:xfrm>
          <a:prstGeom prst="rect">
            <a:avLst/>
          </a:prstGeom>
          <a:noFill/>
          <a:ln w="28575">
            <a:solidFill>
              <a:srgbClr val="00263C"/>
            </a:solidFill>
          </a:ln>
          <a:effectLst>
            <a:outerShdw blurRad="139700" dist="381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fr-FR">
              <a:solidFill>
                <a:prstClr val="white"/>
              </a:solidFill>
              <a:latin typeface="Bouygues Read"/>
            </a:endParaRPr>
          </a:p>
        </p:txBody>
      </p:sp>
      <p:grpSp>
        <p:nvGrpSpPr>
          <p:cNvPr id="6" name="Groupe 5">
            <a:extLst>
              <a:ext uri="{FF2B5EF4-FFF2-40B4-BE49-F238E27FC236}">
                <a16:creationId xmlns:a16="http://schemas.microsoft.com/office/drawing/2014/main" id="{CAE3A7D2-FDE8-C62B-0C48-7A7864B0CAA1}"/>
              </a:ext>
            </a:extLst>
          </p:cNvPr>
          <p:cNvGrpSpPr/>
          <p:nvPr/>
        </p:nvGrpSpPr>
        <p:grpSpPr>
          <a:xfrm>
            <a:off x="4793604" y="5120967"/>
            <a:ext cx="5456401" cy="453452"/>
            <a:chOff x="3102715" y="2945074"/>
            <a:chExt cx="3956339" cy="291791"/>
          </a:xfrm>
        </p:grpSpPr>
        <p:pic>
          <p:nvPicPr>
            <p:cNvPr id="1028" name="Picture 4" descr="light logo">
              <a:extLst>
                <a:ext uri="{FF2B5EF4-FFF2-40B4-BE49-F238E27FC236}">
                  <a16:creationId xmlns:a16="http://schemas.microsoft.com/office/drawing/2014/main" id="{C510EFF3-1E22-4C91-858C-D48716F95F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814" y="2945074"/>
              <a:ext cx="634240" cy="26834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77B9AEE4-0D09-4EB4-B981-14B0A99C8F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2715" y="2948863"/>
              <a:ext cx="744684" cy="288002"/>
            </a:xfrm>
            <a:prstGeom prst="rect">
              <a:avLst/>
            </a:prstGeom>
          </p:spPr>
        </p:pic>
        <p:pic>
          <p:nvPicPr>
            <p:cNvPr id="3" name="Picture 2" descr="Bouygues Telecom Entreprises OnCloud">
              <a:extLst>
                <a:ext uri="{FF2B5EF4-FFF2-40B4-BE49-F238E27FC236}">
                  <a16:creationId xmlns:a16="http://schemas.microsoft.com/office/drawing/2014/main" id="{AD9DC92B-D157-4FE5-81C9-6A09915976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7035" y="2994201"/>
              <a:ext cx="1012866" cy="17008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Shape 311">
            <a:extLst>
              <a:ext uri="{FF2B5EF4-FFF2-40B4-BE49-F238E27FC236}">
                <a16:creationId xmlns:a16="http://schemas.microsoft.com/office/drawing/2014/main" id="{7F37CD86-1319-953F-C377-28A3364D03AE}"/>
              </a:ext>
            </a:extLst>
          </p:cNvPr>
          <p:cNvSpPr txBox="1"/>
          <p:nvPr/>
        </p:nvSpPr>
        <p:spPr>
          <a:xfrm>
            <a:off x="8192750" y="3274755"/>
            <a:ext cx="1983085" cy="1112375"/>
          </a:xfrm>
          <a:prstGeom prst="rect">
            <a:avLst/>
          </a:prstGeom>
          <a:noFill/>
          <a:ln>
            <a:noFill/>
          </a:ln>
        </p:spPr>
        <p:txBody>
          <a:bodyPr spcFirstLastPara="1" wrap="square" lIns="121900" tIns="60933" rIns="121900" bIns="60933" anchor="t" anchorCtr="0">
            <a:noAutofit/>
          </a:bodyPr>
          <a:lstStyle/>
          <a:p>
            <a:pPr algn="ctr"/>
            <a:r>
              <a:rPr lang="fr" sz="2133" b="1" dirty="0">
                <a:solidFill>
                  <a:srgbClr val="00263C"/>
                </a:solidFill>
                <a:latin typeface="Bouygues Read"/>
                <a:sym typeface="Open Sans"/>
              </a:rPr>
              <a:t>80.000</a:t>
            </a:r>
            <a:endParaRPr sz="2133" b="1" dirty="0">
              <a:solidFill>
                <a:srgbClr val="00263C"/>
              </a:solidFill>
              <a:latin typeface="Bouygues Read"/>
              <a:sym typeface="Open Sans"/>
            </a:endParaRPr>
          </a:p>
          <a:p>
            <a:pPr algn="ctr"/>
            <a:r>
              <a:rPr lang="fr" sz="1467" dirty="0">
                <a:solidFill>
                  <a:srgbClr val="00263C"/>
                </a:solidFill>
                <a:latin typeface="Bouygues Read"/>
                <a:sym typeface="Open Sans"/>
              </a:rPr>
              <a:t>Clients </a:t>
            </a:r>
            <a:r>
              <a:rPr lang="fr-FR" sz="1467" dirty="0">
                <a:solidFill>
                  <a:srgbClr val="00263C"/>
                </a:solidFill>
                <a:latin typeface="Bouygues Read"/>
                <a:sym typeface="Open Sans"/>
              </a:rPr>
              <a:t>PME*</a:t>
            </a:r>
            <a:endParaRPr sz="1467" dirty="0">
              <a:solidFill>
                <a:srgbClr val="00263C"/>
              </a:solidFill>
              <a:latin typeface="Bouygues Read"/>
            </a:endParaRPr>
          </a:p>
        </p:txBody>
      </p:sp>
      <p:sp>
        <p:nvSpPr>
          <p:cNvPr id="32" name="Shape 312">
            <a:extLst>
              <a:ext uri="{FF2B5EF4-FFF2-40B4-BE49-F238E27FC236}">
                <a16:creationId xmlns:a16="http://schemas.microsoft.com/office/drawing/2014/main" id="{05D51E39-F34C-D81F-D557-88357C7C5D2D}"/>
              </a:ext>
            </a:extLst>
          </p:cNvPr>
          <p:cNvSpPr txBox="1"/>
          <p:nvPr/>
        </p:nvSpPr>
        <p:spPr>
          <a:xfrm>
            <a:off x="6780999" y="3275318"/>
            <a:ext cx="1673643" cy="752231"/>
          </a:xfrm>
          <a:prstGeom prst="rect">
            <a:avLst/>
          </a:prstGeom>
          <a:noFill/>
          <a:ln>
            <a:noFill/>
          </a:ln>
        </p:spPr>
        <p:txBody>
          <a:bodyPr spcFirstLastPara="1" wrap="square" lIns="121900" tIns="60933" rIns="121900" bIns="60933" anchor="t" anchorCtr="0">
            <a:noAutofit/>
          </a:bodyPr>
          <a:lstStyle/>
          <a:p>
            <a:pPr algn="ctr"/>
            <a:r>
              <a:rPr lang="fr" sz="2133" b="1">
                <a:solidFill>
                  <a:srgbClr val="00263C"/>
                </a:solidFill>
                <a:latin typeface="Bouygues Read"/>
                <a:sym typeface="Open Sans"/>
              </a:rPr>
              <a:t>3700</a:t>
            </a:r>
          </a:p>
          <a:p>
            <a:pPr algn="ctr"/>
            <a:r>
              <a:rPr lang="fr" sz="1467">
                <a:solidFill>
                  <a:srgbClr val="00263C"/>
                </a:solidFill>
                <a:latin typeface="Bouygues Read"/>
                <a:sym typeface="Open Sans"/>
              </a:rPr>
              <a:t> Clients ETI</a:t>
            </a:r>
            <a:endParaRPr sz="1467">
              <a:solidFill>
                <a:srgbClr val="00263C"/>
              </a:solidFill>
              <a:latin typeface="Bouygues Read"/>
            </a:endParaRPr>
          </a:p>
        </p:txBody>
      </p:sp>
      <p:sp>
        <p:nvSpPr>
          <p:cNvPr id="42" name="Rectangle 41">
            <a:extLst>
              <a:ext uri="{FF2B5EF4-FFF2-40B4-BE49-F238E27FC236}">
                <a16:creationId xmlns:a16="http://schemas.microsoft.com/office/drawing/2014/main" id="{81856F1F-2ACD-4B02-4D62-390616F0697C}"/>
              </a:ext>
            </a:extLst>
          </p:cNvPr>
          <p:cNvSpPr/>
          <p:nvPr/>
        </p:nvSpPr>
        <p:spPr>
          <a:xfrm>
            <a:off x="4518782" y="4099048"/>
            <a:ext cx="3038463" cy="523220"/>
          </a:xfrm>
          <a:prstGeom prst="rect">
            <a:avLst/>
          </a:prstGeom>
        </p:spPr>
        <p:txBody>
          <a:bodyPr wrap="square">
            <a:spAutoFit/>
          </a:bodyPr>
          <a:lstStyle/>
          <a:p>
            <a:pPr algn="ctr"/>
            <a:r>
              <a:rPr lang="fr-FR" sz="1467" b="1" dirty="0">
                <a:solidFill>
                  <a:srgbClr val="00263C"/>
                </a:solidFill>
                <a:latin typeface="Bouygues Read"/>
              </a:rPr>
              <a:t>1 700</a:t>
            </a:r>
            <a:r>
              <a:rPr lang="fr-FR" sz="1333" dirty="0">
                <a:solidFill>
                  <a:srgbClr val="00263C"/>
                </a:solidFill>
                <a:latin typeface="Bouygues Read"/>
              </a:rPr>
              <a:t> </a:t>
            </a:r>
            <a:r>
              <a:rPr lang="fr-FR" sz="1333" b="1" dirty="0">
                <a:solidFill>
                  <a:srgbClr val="00263C"/>
                </a:solidFill>
                <a:latin typeface="Bouygues Read"/>
              </a:rPr>
              <a:t>collaborateurs</a:t>
            </a:r>
            <a:r>
              <a:rPr lang="fr-FR" sz="1333" dirty="0">
                <a:solidFill>
                  <a:srgbClr val="00263C"/>
                </a:solidFill>
                <a:latin typeface="Bouygues Read"/>
              </a:rPr>
              <a:t> localisés en France et dédiés aux Entreprises</a:t>
            </a:r>
          </a:p>
        </p:txBody>
      </p:sp>
      <p:sp>
        <p:nvSpPr>
          <p:cNvPr id="43" name="Rectangle 42">
            <a:extLst>
              <a:ext uri="{FF2B5EF4-FFF2-40B4-BE49-F238E27FC236}">
                <a16:creationId xmlns:a16="http://schemas.microsoft.com/office/drawing/2014/main" id="{3CF2E76F-F9DC-D269-2D91-C5C949F734D5}"/>
              </a:ext>
            </a:extLst>
          </p:cNvPr>
          <p:cNvSpPr/>
          <p:nvPr/>
        </p:nvSpPr>
        <p:spPr>
          <a:xfrm>
            <a:off x="7927414" y="4094561"/>
            <a:ext cx="2930343" cy="543675"/>
          </a:xfrm>
          <a:prstGeom prst="rect">
            <a:avLst/>
          </a:prstGeom>
        </p:spPr>
        <p:txBody>
          <a:bodyPr wrap="square">
            <a:spAutoFit/>
          </a:bodyPr>
          <a:lstStyle/>
          <a:p>
            <a:pPr algn="ctr"/>
            <a:r>
              <a:rPr lang="fr-FR" sz="1600" b="1" dirty="0">
                <a:solidFill>
                  <a:srgbClr val="00263C"/>
                </a:solidFill>
                <a:latin typeface="Bouygues Read"/>
              </a:rPr>
              <a:t>250</a:t>
            </a:r>
            <a:r>
              <a:rPr lang="fr-FR" sz="1333" dirty="0">
                <a:solidFill>
                  <a:srgbClr val="00263C"/>
                </a:solidFill>
                <a:latin typeface="Bouygues Read"/>
              </a:rPr>
              <a:t> </a:t>
            </a:r>
            <a:r>
              <a:rPr lang="fr-FR" sz="1333" b="1" dirty="0">
                <a:solidFill>
                  <a:srgbClr val="00263C"/>
                </a:solidFill>
                <a:latin typeface="Bouygues Read"/>
              </a:rPr>
              <a:t>collaborateurs</a:t>
            </a:r>
            <a:r>
              <a:rPr lang="fr-FR" sz="1333" dirty="0">
                <a:solidFill>
                  <a:srgbClr val="00263C"/>
                </a:solidFill>
                <a:latin typeface="Bouygues Read"/>
              </a:rPr>
              <a:t> dédiés service client entreprises</a:t>
            </a:r>
          </a:p>
        </p:txBody>
      </p:sp>
      <p:sp>
        <p:nvSpPr>
          <p:cNvPr id="49" name="Rectangle 48">
            <a:extLst>
              <a:ext uri="{FF2B5EF4-FFF2-40B4-BE49-F238E27FC236}">
                <a16:creationId xmlns:a16="http://schemas.microsoft.com/office/drawing/2014/main" id="{D0973CFE-0154-4595-B480-E05FE063ABFB}"/>
              </a:ext>
            </a:extLst>
          </p:cNvPr>
          <p:cNvSpPr/>
          <p:nvPr/>
        </p:nvSpPr>
        <p:spPr>
          <a:xfrm>
            <a:off x="-96715" y="6597352"/>
            <a:ext cx="4046299" cy="235898"/>
          </a:xfrm>
          <a:prstGeom prst="rect">
            <a:avLst/>
          </a:prstGeom>
        </p:spPr>
        <p:txBody>
          <a:bodyPr wrap="none">
            <a:spAutoFit/>
          </a:bodyPr>
          <a:lstStyle/>
          <a:p>
            <a:pPr algn="ctr"/>
            <a:r>
              <a:rPr lang="fr-FR" sz="933" dirty="0">
                <a:solidFill>
                  <a:schemeClr val="lt1"/>
                </a:solidFill>
                <a:ea typeface="Open Sans"/>
                <a:cs typeface="Open Sans"/>
                <a:sym typeface="Open Sans"/>
              </a:rPr>
              <a:t>* Clients groupe BTE (Bouygues Telecom Entreprises, Keyyo, </a:t>
            </a:r>
            <a:r>
              <a:rPr lang="fr-FR" sz="933" dirty="0" err="1">
                <a:solidFill>
                  <a:schemeClr val="lt1"/>
                </a:solidFill>
                <a:ea typeface="Open Sans"/>
                <a:cs typeface="Open Sans"/>
                <a:sym typeface="Open Sans"/>
              </a:rPr>
              <a:t>OnCloud</a:t>
            </a:r>
            <a:r>
              <a:rPr lang="fr-FR" sz="933" dirty="0">
                <a:solidFill>
                  <a:schemeClr val="lt1"/>
                </a:solidFill>
                <a:ea typeface="Open Sans"/>
                <a:cs typeface="Open Sans"/>
                <a:sym typeface="Open Sans"/>
              </a:rPr>
              <a:t>)</a:t>
            </a:r>
            <a:endParaRPr lang="fr-FR" sz="933" dirty="0">
              <a:solidFill>
                <a:schemeClr val="lt1"/>
              </a:solidFill>
            </a:endParaRPr>
          </a:p>
        </p:txBody>
      </p:sp>
      <p:sp>
        <p:nvSpPr>
          <p:cNvPr id="2" name="Shape 312">
            <a:extLst>
              <a:ext uri="{FF2B5EF4-FFF2-40B4-BE49-F238E27FC236}">
                <a16:creationId xmlns:a16="http://schemas.microsoft.com/office/drawing/2014/main" id="{9DE1FC32-865A-027D-A4F6-5910CEAC2C71}"/>
              </a:ext>
            </a:extLst>
          </p:cNvPr>
          <p:cNvSpPr txBox="1"/>
          <p:nvPr/>
        </p:nvSpPr>
        <p:spPr>
          <a:xfrm>
            <a:off x="5354785" y="3274756"/>
            <a:ext cx="1673643" cy="865169"/>
          </a:xfrm>
          <a:prstGeom prst="rect">
            <a:avLst/>
          </a:prstGeom>
          <a:noFill/>
          <a:ln>
            <a:noFill/>
          </a:ln>
        </p:spPr>
        <p:txBody>
          <a:bodyPr spcFirstLastPara="1" wrap="square" lIns="121900" tIns="60933" rIns="121900" bIns="60933" anchor="t" anchorCtr="0">
            <a:noAutofit/>
          </a:bodyPr>
          <a:lstStyle/>
          <a:p>
            <a:pPr algn="ctr"/>
            <a:r>
              <a:rPr lang="fr" sz="2133" b="1" dirty="0">
                <a:solidFill>
                  <a:srgbClr val="00263C"/>
                </a:solidFill>
                <a:latin typeface="Bouygues Read"/>
                <a:sym typeface="Open Sans"/>
              </a:rPr>
              <a:t>60%</a:t>
            </a:r>
            <a:endParaRPr sz="2133" b="1" dirty="0">
              <a:solidFill>
                <a:srgbClr val="00263C"/>
              </a:solidFill>
              <a:latin typeface="Bouygues Read"/>
            </a:endParaRPr>
          </a:p>
          <a:p>
            <a:pPr algn="ctr"/>
            <a:r>
              <a:rPr lang="fr-FR" sz="1467" dirty="0">
                <a:solidFill>
                  <a:srgbClr val="00263C"/>
                </a:solidFill>
                <a:latin typeface="Bouygues Read"/>
                <a:sym typeface="Open Sans"/>
              </a:rPr>
              <a:t>Clients </a:t>
            </a:r>
            <a:r>
              <a:rPr lang="fr" sz="1467" dirty="0">
                <a:solidFill>
                  <a:srgbClr val="00263C"/>
                </a:solidFill>
                <a:latin typeface="Bouygues Read"/>
                <a:sym typeface="Open Sans"/>
              </a:rPr>
              <a:t>CAC40</a:t>
            </a:r>
            <a:endParaRPr sz="1467" dirty="0">
              <a:solidFill>
                <a:srgbClr val="00263C"/>
              </a:solidFill>
              <a:latin typeface="Bouygues Read"/>
            </a:endParaRPr>
          </a:p>
        </p:txBody>
      </p:sp>
      <p:sp>
        <p:nvSpPr>
          <p:cNvPr id="10" name="Espace réservé du pied de page 4">
            <a:extLst>
              <a:ext uri="{FF2B5EF4-FFF2-40B4-BE49-F238E27FC236}">
                <a16:creationId xmlns:a16="http://schemas.microsoft.com/office/drawing/2014/main" id="{9C9CB9B9-2491-9656-C05D-638009755C71}"/>
              </a:ext>
            </a:extLst>
          </p:cNvPr>
          <p:cNvSpPr>
            <a:spLocks noGrp="1"/>
          </p:cNvSpPr>
          <p:nvPr>
            <p:ph type="ftr" sz="quarter" idx="3"/>
          </p:nvPr>
        </p:nvSpPr>
        <p:spPr bwMode="gray">
          <a:xfrm>
            <a:off x="558000" y="225166"/>
            <a:ext cx="7020000" cy="180000"/>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kern="1200" cap="all" baseline="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Bouygues </a:t>
            </a:r>
            <a:r>
              <a:rPr lang="fr-FR" dirty="0" err="1"/>
              <a:t>telecom</a:t>
            </a:r>
            <a:r>
              <a:rPr lang="fr-FR" dirty="0"/>
              <a:t> entreprises</a:t>
            </a:r>
          </a:p>
        </p:txBody>
      </p:sp>
      <p:pic>
        <p:nvPicPr>
          <p:cNvPr id="11" name="Image 10">
            <a:extLst>
              <a:ext uri="{FF2B5EF4-FFF2-40B4-BE49-F238E27FC236}">
                <a16:creationId xmlns:a16="http://schemas.microsoft.com/office/drawing/2014/main" id="{0288C499-EE33-5AEF-2E1F-0701AE941F45}"/>
              </a:ext>
            </a:extLst>
          </p:cNvPr>
          <p:cNvPicPr>
            <a:picLocks noChangeAspect="1"/>
          </p:cNvPicPr>
          <p:nvPr/>
        </p:nvPicPr>
        <p:blipFill>
          <a:blip r:embed="rId8"/>
          <a:stretch>
            <a:fillRect/>
          </a:stretch>
        </p:blipFill>
        <p:spPr>
          <a:xfrm>
            <a:off x="7795455" y="5063381"/>
            <a:ext cx="1268411" cy="574516"/>
          </a:xfrm>
          <a:prstGeom prst="rect">
            <a:avLst/>
          </a:prstGeom>
        </p:spPr>
      </p:pic>
    </p:spTree>
    <p:extLst>
      <p:ext uri="{BB962C8B-B14F-4D97-AF65-F5344CB8AC3E}">
        <p14:creationId xmlns:p14="http://schemas.microsoft.com/office/powerpoint/2010/main" val="242467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743999" y="1032000"/>
            <a:ext cx="11040000" cy="642651"/>
          </a:xfrm>
        </p:spPr>
        <p:txBody>
          <a:bodyPr/>
          <a:lstStyle/>
          <a:p>
            <a:r>
              <a:rPr lang="fr-FR" dirty="0"/>
              <a:t>S’appuyant sur un réseau </a:t>
            </a:r>
            <a:r>
              <a:rPr lang="fr-FR" dirty="0">
                <a:solidFill>
                  <a:schemeClr val="bg2"/>
                </a:solidFill>
              </a:rPr>
              <a:t>très haut débit</a:t>
            </a:r>
            <a:br>
              <a:rPr lang="fr-FR" dirty="0">
                <a:solidFill>
                  <a:schemeClr val="bg2"/>
                </a:solidFill>
              </a:rPr>
            </a:br>
            <a:r>
              <a:rPr lang="fr-FR" dirty="0">
                <a:solidFill>
                  <a:schemeClr val="bg2"/>
                </a:solidFill>
              </a:rPr>
              <a:t>Fixe</a:t>
            </a:r>
            <a:endParaRPr lang="fr-FR" dirty="0">
              <a:latin typeface="+mn-lt"/>
            </a:endParaRPr>
          </a:p>
        </p:txBody>
      </p:sp>
      <p:sp>
        <p:nvSpPr>
          <p:cNvPr id="8" name="Espace réservé du texte 7"/>
          <p:cNvSpPr>
            <a:spLocks noGrp="1"/>
          </p:cNvSpPr>
          <p:nvPr>
            <p:ph type="body" sz="quarter" idx="13"/>
          </p:nvPr>
        </p:nvSpPr>
        <p:spPr>
          <a:xfrm>
            <a:off x="422780" y="2987787"/>
            <a:ext cx="3759121" cy="2643756"/>
          </a:xfrm>
        </p:spPr>
        <p:txBody>
          <a:bodyPr/>
          <a:lstStyle/>
          <a:p>
            <a:pPr marL="228594" indent="-228594" algn="l">
              <a:lnSpc>
                <a:spcPct val="150000"/>
              </a:lnSpc>
              <a:buClr>
                <a:srgbClr val="00549F"/>
              </a:buClr>
              <a:buFont typeface="Arial" panose="020B0604020202020204" pitchFamily="34" charset="0"/>
              <a:buChar char="•"/>
              <a:defRPr sz="1800">
                <a:solidFill>
                  <a:srgbClr val="000000"/>
                </a:solidFill>
              </a:defRPr>
            </a:pPr>
            <a:endParaRPr lang="fr-FR" sz="1467" dirty="0">
              <a:solidFill>
                <a:srgbClr val="00263C"/>
              </a:solidFill>
              <a:latin typeface="+mn-lt"/>
              <a:ea typeface="Open Sans" panose="020B0606030504020204" pitchFamily="34" charset="0"/>
              <a:cs typeface="Open Sans" panose="020B0606030504020204" pitchFamily="34" charset="0"/>
              <a:sym typeface="Calibri"/>
            </a:endParaRPr>
          </a:p>
          <a:p>
            <a:pPr marL="228594" indent="-228594" algn="l">
              <a:lnSpc>
                <a:spcPct val="150000"/>
              </a:lnSpc>
              <a:buClr>
                <a:srgbClr val="00549F"/>
              </a:buClr>
              <a:buFont typeface="Arial" panose="020B0604020202020204" pitchFamily="34" charset="0"/>
              <a:buChar char="•"/>
              <a:defRPr sz="1800">
                <a:solidFill>
                  <a:srgbClr val="000000"/>
                </a:solidFill>
              </a:defRPr>
            </a:pPr>
            <a:r>
              <a:rPr lang="fr-FR" sz="1467" b="1" dirty="0">
                <a:solidFill>
                  <a:srgbClr val="00263C"/>
                </a:solidFill>
                <a:latin typeface="+mn-lt"/>
                <a:ea typeface="Open Sans" panose="020B0606030504020204" pitchFamily="34" charset="0"/>
                <a:cs typeface="Open Sans" panose="020B0606030504020204" pitchFamily="34" charset="0"/>
                <a:sym typeface="Calibri"/>
              </a:rPr>
              <a:t>150.000 équipements managés</a:t>
            </a:r>
            <a:endParaRPr lang="fr-FR" sz="1467" dirty="0">
              <a:solidFill>
                <a:srgbClr val="00263C"/>
              </a:solidFill>
              <a:latin typeface="+mn-lt"/>
              <a:ea typeface="Open Sans" panose="020B0606030504020204" pitchFamily="34" charset="0"/>
              <a:cs typeface="Open Sans" panose="020B0606030504020204" pitchFamily="34" charset="0"/>
              <a:sym typeface="Calibri"/>
            </a:endParaRPr>
          </a:p>
          <a:p>
            <a:pPr marL="228594" indent="-228594" algn="l">
              <a:lnSpc>
                <a:spcPct val="150000"/>
              </a:lnSpc>
              <a:buClr>
                <a:srgbClr val="00549F"/>
              </a:buClr>
              <a:buFont typeface="Arial" panose="020B0604020202020204" pitchFamily="34" charset="0"/>
              <a:buChar char="•"/>
              <a:defRPr sz="1800">
                <a:solidFill>
                  <a:srgbClr val="000000"/>
                </a:solidFill>
              </a:defRPr>
            </a:pPr>
            <a:r>
              <a:rPr lang="fr-FR" sz="1467" b="1" dirty="0">
                <a:solidFill>
                  <a:srgbClr val="00263C"/>
                </a:solidFill>
                <a:latin typeface="+mn-lt"/>
                <a:ea typeface="Open Sans" panose="020B0606030504020204" pitchFamily="34" charset="0"/>
                <a:cs typeface="Open Sans" panose="020B0606030504020204" pitchFamily="34" charset="0"/>
                <a:sym typeface="Calibri"/>
              </a:rPr>
              <a:t>300 </a:t>
            </a:r>
            <a:r>
              <a:rPr lang="fr-FR" sz="1467" b="1" dirty="0" err="1">
                <a:solidFill>
                  <a:srgbClr val="00263C"/>
                </a:solidFill>
                <a:latin typeface="+mn-lt"/>
                <a:ea typeface="Open Sans" panose="020B0606030504020204" pitchFamily="34" charset="0"/>
                <a:cs typeface="Open Sans" panose="020B0606030504020204" pitchFamily="34" charset="0"/>
                <a:sym typeface="Calibri"/>
              </a:rPr>
              <a:t>Gbps</a:t>
            </a:r>
            <a:r>
              <a:rPr lang="fr-FR" sz="1467" b="1" dirty="0">
                <a:solidFill>
                  <a:srgbClr val="00263C"/>
                </a:solidFill>
                <a:latin typeface="+mn-lt"/>
                <a:ea typeface="Open Sans" panose="020B0606030504020204" pitchFamily="34" charset="0"/>
                <a:cs typeface="Open Sans" panose="020B0606030504020204" pitchFamily="34" charset="0"/>
                <a:sym typeface="Calibri"/>
              </a:rPr>
              <a:t> </a:t>
            </a:r>
            <a:r>
              <a:rPr lang="fr-FR" sz="1467" dirty="0">
                <a:solidFill>
                  <a:srgbClr val="00263C"/>
                </a:solidFill>
                <a:latin typeface="+mn-lt"/>
                <a:ea typeface="Open Sans" panose="020B0606030504020204" pitchFamily="34" charset="0"/>
                <a:cs typeface="Open Sans" panose="020B0606030504020204" pitchFamily="34" charset="0"/>
                <a:sym typeface="Calibri"/>
              </a:rPr>
              <a:t>Transit international</a:t>
            </a:r>
          </a:p>
          <a:p>
            <a:pPr marL="228594" indent="-228594" algn="l">
              <a:lnSpc>
                <a:spcPct val="150000"/>
              </a:lnSpc>
              <a:buClr>
                <a:srgbClr val="00549F"/>
              </a:buClr>
              <a:buFont typeface="Arial" panose="020B0604020202020204" pitchFamily="34" charset="0"/>
              <a:buChar char="•"/>
              <a:defRPr sz="1800">
                <a:solidFill>
                  <a:srgbClr val="000000"/>
                </a:solidFill>
              </a:defRPr>
            </a:pPr>
            <a:r>
              <a:rPr lang="fr-FR" sz="1467" b="1" dirty="0">
                <a:solidFill>
                  <a:srgbClr val="00263C"/>
                </a:solidFill>
                <a:latin typeface="+mn-lt"/>
                <a:ea typeface="Open Sans" panose="020B0606030504020204" pitchFamily="34" charset="0"/>
                <a:cs typeface="Open Sans" panose="020B0606030504020204" pitchFamily="34" charset="0"/>
                <a:sym typeface="Calibri"/>
              </a:rPr>
              <a:t>200 </a:t>
            </a:r>
            <a:r>
              <a:rPr lang="fr-FR" sz="1467" b="1" dirty="0" err="1">
                <a:solidFill>
                  <a:srgbClr val="00263C"/>
                </a:solidFill>
                <a:latin typeface="+mn-lt"/>
                <a:ea typeface="Open Sans" panose="020B0606030504020204" pitchFamily="34" charset="0"/>
                <a:cs typeface="Open Sans" panose="020B0606030504020204" pitchFamily="34" charset="0"/>
                <a:sym typeface="Calibri"/>
              </a:rPr>
              <a:t>Gpbs</a:t>
            </a:r>
            <a:r>
              <a:rPr lang="fr-FR" sz="1467" b="1" dirty="0">
                <a:solidFill>
                  <a:srgbClr val="00263C"/>
                </a:solidFill>
                <a:latin typeface="+mn-lt"/>
                <a:ea typeface="Open Sans" panose="020B0606030504020204" pitchFamily="34" charset="0"/>
                <a:cs typeface="Open Sans" panose="020B0606030504020204" pitchFamily="34" charset="0"/>
                <a:sym typeface="Calibri"/>
              </a:rPr>
              <a:t> </a:t>
            </a:r>
            <a:r>
              <a:rPr lang="fr-FR" sz="1467" dirty="0" err="1">
                <a:solidFill>
                  <a:srgbClr val="00263C"/>
                </a:solidFill>
                <a:latin typeface="+mn-lt"/>
                <a:ea typeface="Open Sans" panose="020B0606030504020204" pitchFamily="34" charset="0"/>
                <a:cs typeface="Open Sans" panose="020B0606030504020204" pitchFamily="34" charset="0"/>
                <a:sym typeface="Calibri"/>
              </a:rPr>
              <a:t>peering</a:t>
            </a:r>
            <a:r>
              <a:rPr lang="fr-FR" sz="1467" dirty="0">
                <a:solidFill>
                  <a:srgbClr val="00263C"/>
                </a:solidFill>
                <a:latin typeface="+mn-lt"/>
                <a:ea typeface="Open Sans" panose="020B0606030504020204" pitchFamily="34" charset="0"/>
                <a:cs typeface="Open Sans" panose="020B0606030504020204" pitchFamily="34" charset="0"/>
                <a:sym typeface="Calibri"/>
              </a:rPr>
              <a:t> Internet</a:t>
            </a:r>
          </a:p>
          <a:p>
            <a:pPr marL="228594" indent="-228594" algn="l">
              <a:lnSpc>
                <a:spcPct val="150000"/>
              </a:lnSpc>
              <a:buClr>
                <a:srgbClr val="00549F"/>
              </a:buClr>
              <a:buFont typeface="Arial" panose="020B0604020202020204" pitchFamily="34" charset="0"/>
              <a:buChar char="•"/>
              <a:defRPr sz="1800">
                <a:solidFill>
                  <a:srgbClr val="000000"/>
                </a:solidFill>
              </a:defRPr>
            </a:pPr>
            <a:r>
              <a:rPr lang="fr-FR" sz="1467" b="1" dirty="0">
                <a:solidFill>
                  <a:srgbClr val="00263C"/>
                </a:solidFill>
                <a:latin typeface="+mn-lt"/>
                <a:ea typeface="Open Sans" panose="020B0606030504020204" pitchFamily="34" charset="0"/>
                <a:cs typeface="Open Sans" panose="020B0606030504020204" pitchFamily="34" charset="0"/>
                <a:sym typeface="Calibri"/>
              </a:rPr>
              <a:t>Interco des 4 </a:t>
            </a:r>
            <a:r>
              <a:rPr lang="fr-FR" sz="1467" b="1" dirty="0" err="1">
                <a:solidFill>
                  <a:srgbClr val="00263C"/>
                </a:solidFill>
                <a:latin typeface="+mn-lt"/>
                <a:ea typeface="Open Sans" panose="020B0606030504020204" pitchFamily="34" charset="0"/>
                <a:cs typeface="Open Sans" panose="020B0606030504020204" pitchFamily="34" charset="0"/>
                <a:sym typeface="Calibri"/>
              </a:rPr>
              <a:t>DataCenters</a:t>
            </a:r>
            <a:r>
              <a:rPr lang="fr-FR" sz="1467" b="1" dirty="0">
                <a:solidFill>
                  <a:srgbClr val="00263C"/>
                </a:solidFill>
                <a:latin typeface="+mn-lt"/>
                <a:ea typeface="Open Sans" panose="020B0606030504020204" pitchFamily="34" charset="0"/>
                <a:cs typeface="Open Sans" panose="020B0606030504020204" pitchFamily="34" charset="0"/>
                <a:sym typeface="Calibri"/>
              </a:rPr>
              <a:t> majeurs</a:t>
            </a:r>
            <a:r>
              <a:rPr lang="fr-FR" sz="1467" dirty="0">
                <a:solidFill>
                  <a:srgbClr val="00263C"/>
                </a:solidFill>
                <a:latin typeface="+mn-lt"/>
                <a:ea typeface="Open Sans" panose="020B0606030504020204" pitchFamily="34" charset="0"/>
                <a:cs typeface="Open Sans" panose="020B0606030504020204" pitchFamily="34" charset="0"/>
                <a:sym typeface="Calibri"/>
              </a:rPr>
              <a:t> </a:t>
            </a:r>
          </a:p>
          <a:p>
            <a:pPr lvl="0" algn="l">
              <a:lnSpc>
                <a:spcPct val="150000"/>
              </a:lnSpc>
              <a:buClr>
                <a:srgbClr val="00549F"/>
              </a:buClr>
              <a:defRPr sz="1800">
                <a:solidFill>
                  <a:srgbClr val="000000"/>
                </a:solidFill>
              </a:defRPr>
            </a:pPr>
            <a:r>
              <a:rPr lang="fr-FR" sz="1467" dirty="0">
                <a:solidFill>
                  <a:srgbClr val="00263C"/>
                </a:solidFill>
                <a:latin typeface="+mn-lt"/>
                <a:ea typeface="Open Sans" panose="020B0606030504020204" pitchFamily="34" charset="0"/>
                <a:cs typeface="Open Sans" panose="020B0606030504020204" pitchFamily="34" charset="0"/>
                <a:sym typeface="Calibri"/>
              </a:rPr>
              <a:t>      (TH2, Equinix, </a:t>
            </a:r>
            <a:r>
              <a:rPr lang="fr-FR" sz="1467" dirty="0" err="1">
                <a:solidFill>
                  <a:srgbClr val="00263C"/>
                </a:solidFill>
                <a:latin typeface="+mn-lt"/>
                <a:ea typeface="Open Sans" panose="020B0606030504020204" pitchFamily="34" charset="0"/>
                <a:cs typeface="Open Sans" panose="020B0606030504020204" pitchFamily="34" charset="0"/>
                <a:sym typeface="Calibri"/>
              </a:rPr>
              <a:t>Interxion</a:t>
            </a:r>
            <a:r>
              <a:rPr lang="fr-FR" sz="1467" dirty="0">
                <a:solidFill>
                  <a:srgbClr val="00263C"/>
                </a:solidFill>
                <a:latin typeface="+mn-lt"/>
                <a:ea typeface="Open Sans" panose="020B0606030504020204" pitchFamily="34" charset="0"/>
                <a:cs typeface="Open Sans" panose="020B0606030504020204" pitchFamily="34" charset="0"/>
                <a:sym typeface="Calibri"/>
              </a:rPr>
              <a:t> …)</a:t>
            </a:r>
          </a:p>
        </p:txBody>
      </p:sp>
      <p:sp>
        <p:nvSpPr>
          <p:cNvPr id="4" name="Espace réservé du numéro de diapositive 3"/>
          <p:cNvSpPr>
            <a:spLocks noGrp="1"/>
          </p:cNvSpPr>
          <p:nvPr>
            <p:ph type="sldNum" sz="quarter" idx="24"/>
          </p:nvPr>
        </p:nvSpPr>
        <p:spPr/>
        <p:txBody>
          <a:bodyPr/>
          <a:lstStyle/>
          <a:p>
            <a:pPr defTabSz="1219170">
              <a:defRPr/>
            </a:pPr>
            <a:fld id="{733122C9-A0B9-462F-8757-0847AD287B63}" type="slidenum">
              <a:rPr lang="fr-FR">
                <a:solidFill>
                  <a:srgbClr val="109DB9"/>
                </a:solidFill>
                <a:latin typeface="Bouygues Speak Corpo"/>
              </a:rPr>
              <a:pPr defTabSz="1219170">
                <a:defRPr/>
              </a:pPr>
              <a:t>9</a:t>
            </a:fld>
            <a:endParaRPr lang="fr-FR">
              <a:solidFill>
                <a:srgbClr val="109DB9"/>
              </a:solidFill>
              <a:latin typeface="Bouygues Speak Corpo"/>
            </a:endParaRPr>
          </a:p>
        </p:txBody>
      </p:sp>
      <p:pic>
        <p:nvPicPr>
          <p:cNvPr id="25" name="Image 24">
            <a:extLst>
              <a:ext uri="{FF2B5EF4-FFF2-40B4-BE49-F238E27FC236}">
                <a16:creationId xmlns:a16="http://schemas.microsoft.com/office/drawing/2014/main" id="{40D72DDC-4832-4CE7-9976-1FD477F0D261}"/>
              </a:ext>
            </a:extLst>
          </p:cNvPr>
          <p:cNvPicPr>
            <a:picLocks noChangeAspect="1"/>
          </p:cNvPicPr>
          <p:nvPr/>
        </p:nvPicPr>
        <p:blipFill rotWithShape="1">
          <a:blip r:embed="rId2"/>
          <a:srcRect r="50751"/>
          <a:stretch/>
        </p:blipFill>
        <p:spPr>
          <a:xfrm>
            <a:off x="4660567" y="2920563"/>
            <a:ext cx="2863003" cy="2981244"/>
          </a:xfrm>
          <a:prstGeom prst="rect">
            <a:avLst/>
          </a:prstGeom>
        </p:spPr>
      </p:pic>
      <p:sp>
        <p:nvSpPr>
          <p:cNvPr id="31" name="Espace réservé du texte 7">
            <a:extLst>
              <a:ext uri="{FF2B5EF4-FFF2-40B4-BE49-F238E27FC236}">
                <a16:creationId xmlns:a16="http://schemas.microsoft.com/office/drawing/2014/main" id="{C8873EBE-0201-4305-80FD-B02031324A90}"/>
              </a:ext>
            </a:extLst>
          </p:cNvPr>
          <p:cNvSpPr txBox="1">
            <a:spLocks/>
          </p:cNvSpPr>
          <p:nvPr/>
        </p:nvSpPr>
        <p:spPr bwMode="gray">
          <a:xfrm>
            <a:off x="8443099" y="5379109"/>
            <a:ext cx="2761031" cy="1090547"/>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spcAft>
                <a:spcPts val="0"/>
              </a:spcAft>
              <a:buFont typeface="Arial" pitchFamily="34" charset="0"/>
              <a:buNone/>
              <a:defRPr sz="1800" kern="1200" cap="none" baseline="0">
                <a:solidFill>
                  <a:schemeClr val="tx2"/>
                </a:solidFill>
                <a:latin typeface="Bouygues Read Semibold"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defTabSz="1219170">
              <a:buClr>
                <a:srgbClr val="00549F"/>
              </a:buClr>
              <a:defRPr sz="1800">
                <a:solidFill>
                  <a:srgbClr val="000000"/>
                </a:solidFill>
              </a:defRPr>
            </a:pPr>
            <a:r>
              <a:rPr lang="fr-FR" sz="1467" dirty="0">
                <a:solidFill>
                  <a:srgbClr val="00263C"/>
                </a:solidFill>
                <a:latin typeface="Bouygues Read"/>
                <a:ea typeface="Open Sans" panose="020B0606030504020204" pitchFamily="34" charset="0"/>
                <a:cs typeface="Open Sans" panose="020B0606030504020204" pitchFamily="34" charset="0"/>
                <a:sym typeface="Calibri"/>
              </a:rPr>
              <a:t>Grâce à une politique volontariste d’accès aux </a:t>
            </a:r>
            <a:r>
              <a:rPr lang="fr-FR" sz="1467" b="1" dirty="0">
                <a:solidFill>
                  <a:srgbClr val="00263C"/>
                </a:solidFill>
                <a:latin typeface="Bouygues Read"/>
                <a:ea typeface="Open Sans" panose="020B0606030504020204" pitchFamily="34" charset="0"/>
                <a:cs typeface="Open Sans" panose="020B0606030504020204" pitchFamily="34" charset="0"/>
                <a:sym typeface="Calibri"/>
              </a:rPr>
              <a:t>Réseaux d’Initiative Publique (RIP)</a:t>
            </a:r>
          </a:p>
        </p:txBody>
      </p:sp>
      <p:grpSp>
        <p:nvGrpSpPr>
          <p:cNvPr id="11" name="Groupe 10">
            <a:extLst>
              <a:ext uri="{FF2B5EF4-FFF2-40B4-BE49-F238E27FC236}">
                <a16:creationId xmlns:a16="http://schemas.microsoft.com/office/drawing/2014/main" id="{CB705FE2-A4DE-4201-B948-F6D59C1C0339}"/>
              </a:ext>
            </a:extLst>
          </p:cNvPr>
          <p:cNvGrpSpPr/>
          <p:nvPr/>
        </p:nvGrpSpPr>
        <p:grpSpPr>
          <a:xfrm>
            <a:off x="8883964" y="3476108"/>
            <a:ext cx="2054473" cy="1488697"/>
            <a:chOff x="6300535" y="1782881"/>
            <a:chExt cx="1620512" cy="1142192"/>
          </a:xfrm>
        </p:grpSpPr>
        <p:pic>
          <p:nvPicPr>
            <p:cNvPr id="34" name="Picture 2" descr="D:\Carte France 08.2015\DSP France Avec tours 7 calvados.png">
              <a:extLst>
                <a:ext uri="{FF2B5EF4-FFF2-40B4-BE49-F238E27FC236}">
                  <a16:creationId xmlns:a16="http://schemas.microsoft.com/office/drawing/2014/main" id="{4CA0ACC4-2001-48D0-8715-C39FE98D76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490" t="55007" r="76032" b="31223"/>
            <a:stretch/>
          </p:blipFill>
          <p:spPr bwMode="auto">
            <a:xfrm>
              <a:off x="6300535" y="1782881"/>
              <a:ext cx="1345542" cy="1142192"/>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4">
              <a:extLst>
                <a:ext uri="{FF2B5EF4-FFF2-40B4-BE49-F238E27FC236}">
                  <a16:creationId xmlns:a16="http://schemas.microsoft.com/office/drawing/2014/main" id="{7EFA9211-E08F-44BA-8A3C-5FD809E4C54B}"/>
                </a:ext>
              </a:extLst>
            </p:cNvPr>
            <p:cNvPicPr>
              <a:picLocks noChangeAspect="1"/>
            </p:cNvPicPr>
            <p:nvPr/>
          </p:nvPicPr>
          <p:blipFill>
            <a:blip r:embed="rId4"/>
            <a:stretch>
              <a:fillRect/>
            </a:stretch>
          </p:blipFill>
          <p:spPr>
            <a:xfrm>
              <a:off x="7406192" y="1933648"/>
              <a:ext cx="514855" cy="566665"/>
            </a:xfrm>
            <a:prstGeom prst="rect">
              <a:avLst/>
            </a:prstGeom>
          </p:spPr>
        </p:pic>
      </p:grpSp>
      <p:sp>
        <p:nvSpPr>
          <p:cNvPr id="14" name="Espace réservé du texte 14">
            <a:extLst>
              <a:ext uri="{FF2B5EF4-FFF2-40B4-BE49-F238E27FC236}">
                <a16:creationId xmlns:a16="http://schemas.microsoft.com/office/drawing/2014/main" id="{CAF469C4-EBAA-4B6A-8865-C8EAE7B2DB36}"/>
              </a:ext>
            </a:extLst>
          </p:cNvPr>
          <p:cNvSpPr txBox="1">
            <a:spLocks/>
          </p:cNvSpPr>
          <p:nvPr/>
        </p:nvSpPr>
        <p:spPr bwMode="gray">
          <a:xfrm>
            <a:off x="-48682" y="6597353"/>
            <a:ext cx="2761031" cy="582289"/>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spcAft>
                <a:spcPts val="0"/>
              </a:spcAft>
              <a:buFont typeface="Arial" pitchFamily="34" charset="0"/>
              <a:buNone/>
              <a:defRPr sz="1800" kern="1200" cap="none" baseline="0">
                <a:solidFill>
                  <a:schemeClr val="tx2"/>
                </a:solidFill>
                <a:latin typeface="Bouygues Read Semibold"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defTabSz="1219170">
              <a:defRPr/>
            </a:pPr>
            <a:r>
              <a:rPr lang="fr-FR" sz="1067">
                <a:solidFill>
                  <a:srgbClr val="00263C"/>
                </a:solidFill>
                <a:latin typeface="Bouygues Read"/>
                <a:ea typeface="Open Sans" panose="020B0606030504020204" pitchFamily="34" charset="0"/>
                <a:cs typeface="Open Sans" panose="020B0606030504020204" pitchFamily="34" charset="0"/>
              </a:rPr>
              <a:t>* Toutes technologies, tous partenaires</a:t>
            </a:r>
          </a:p>
        </p:txBody>
      </p:sp>
      <p:sp>
        <p:nvSpPr>
          <p:cNvPr id="16" name="Espace réservé du pied de page 4">
            <a:extLst>
              <a:ext uri="{FF2B5EF4-FFF2-40B4-BE49-F238E27FC236}">
                <a16:creationId xmlns:a16="http://schemas.microsoft.com/office/drawing/2014/main" id="{EEBE7014-CF85-4801-BE5C-25F06E76B6DD}"/>
              </a:ext>
            </a:extLst>
          </p:cNvPr>
          <p:cNvSpPr>
            <a:spLocks noGrp="1"/>
          </p:cNvSpPr>
          <p:nvPr>
            <p:ph type="ftr" sz="quarter" idx="3"/>
          </p:nvPr>
        </p:nvSpPr>
        <p:spPr bwMode="gray">
          <a:xfrm>
            <a:off x="744000" y="300221"/>
            <a:ext cx="9360000" cy="240000"/>
          </a:xfrm>
          <a:prstGeom prst="rect">
            <a:avLst/>
          </a:prstGeom>
        </p:spPr>
        <p:txBody>
          <a:bodyPr vert="horz" lIns="0" tIns="0" rIns="0" bIns="0" rtlCol="0" anchor="ctr" anchorCtr="0">
            <a:noAutofit/>
          </a:bodyPr>
          <a:lstStyle>
            <a:lvl1pPr algn="ctr">
              <a:defRPr sz="1000" cap="all" baseline="0">
                <a:solidFill>
                  <a:schemeClr val="bg2"/>
                </a:solidFill>
                <a:latin typeface="+mn-lt"/>
              </a:defRPr>
            </a:lvl1pPr>
          </a:lstStyle>
          <a:p>
            <a:pPr algn="l"/>
            <a:r>
              <a:rPr lang="fr-FR" dirty="0"/>
              <a:t>Bouygues </a:t>
            </a:r>
            <a:r>
              <a:rPr lang="fr-FR" dirty="0" err="1"/>
              <a:t>telecom</a:t>
            </a:r>
            <a:r>
              <a:rPr lang="fr-FR" dirty="0"/>
              <a:t> entreprises</a:t>
            </a:r>
          </a:p>
        </p:txBody>
      </p:sp>
      <p:pic>
        <p:nvPicPr>
          <p:cNvPr id="17" name="Image 16">
            <a:hlinkClick r:id="" action="ppaction://noaction"/>
            <a:extLst>
              <a:ext uri="{FF2B5EF4-FFF2-40B4-BE49-F238E27FC236}">
                <a16:creationId xmlns:a16="http://schemas.microsoft.com/office/drawing/2014/main" id="{F3FE74C6-7FE0-4570-97C4-74320E18962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11423999" y="5969768"/>
            <a:ext cx="399231" cy="240000"/>
          </a:xfrm>
          <a:prstGeom prst="rect">
            <a:avLst/>
          </a:prstGeom>
        </p:spPr>
      </p:pic>
      <p:sp>
        <p:nvSpPr>
          <p:cNvPr id="5" name="Espace réservé du texte 7">
            <a:extLst>
              <a:ext uri="{FF2B5EF4-FFF2-40B4-BE49-F238E27FC236}">
                <a16:creationId xmlns:a16="http://schemas.microsoft.com/office/drawing/2014/main" id="{20E3CED6-3B9F-CD3A-A468-8512931EE90F}"/>
              </a:ext>
            </a:extLst>
          </p:cNvPr>
          <p:cNvSpPr txBox="1">
            <a:spLocks/>
          </p:cNvSpPr>
          <p:nvPr/>
        </p:nvSpPr>
        <p:spPr bwMode="gray">
          <a:xfrm>
            <a:off x="1031123" y="2285560"/>
            <a:ext cx="6835620" cy="1163145"/>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spcAft>
                <a:spcPts val="0"/>
              </a:spcAft>
              <a:buFont typeface="Arial" pitchFamily="34" charset="0"/>
              <a:buNone/>
              <a:defRPr sz="1800" kern="1200" cap="none" baseline="0">
                <a:solidFill>
                  <a:schemeClr val="tx2"/>
                </a:solidFill>
                <a:latin typeface="Bouygues Read Semibold"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a:buClr>
                <a:srgbClr val="00549F"/>
              </a:buClr>
              <a:defRPr sz="1800">
                <a:solidFill>
                  <a:srgbClr val="000000"/>
                </a:solidFill>
              </a:defRPr>
            </a:pPr>
            <a:r>
              <a:rPr lang="fr-FR" sz="1867" b="1" dirty="0">
                <a:solidFill>
                  <a:srgbClr val="00263C"/>
                </a:solidFill>
                <a:latin typeface="+mn-lt"/>
                <a:ea typeface="Open Sans" panose="020B0606030504020204" pitchFamily="34" charset="0"/>
                <a:cs typeface="Open Sans" panose="020B0606030504020204" pitchFamily="34" charset="0"/>
                <a:sym typeface="Calibri"/>
              </a:rPr>
              <a:t>Un réseau en propre Redondé, récent, évolutif</a:t>
            </a:r>
            <a:endParaRPr lang="fr-FR" sz="1467" dirty="0">
              <a:solidFill>
                <a:srgbClr val="00263C"/>
              </a:solidFill>
              <a:latin typeface="+mn-lt"/>
              <a:ea typeface="Open Sans" panose="020B0606030504020204" pitchFamily="34" charset="0"/>
              <a:cs typeface="Open Sans" panose="020B0606030504020204" pitchFamily="34" charset="0"/>
              <a:sym typeface="Calibri"/>
            </a:endParaRPr>
          </a:p>
          <a:p>
            <a:pPr>
              <a:buClr>
                <a:srgbClr val="00549F"/>
              </a:buClr>
              <a:defRPr sz="1800">
                <a:solidFill>
                  <a:srgbClr val="000000"/>
                </a:solidFill>
              </a:defRPr>
            </a:pPr>
            <a:endParaRPr lang="fr-FR" sz="1467" dirty="0">
              <a:solidFill>
                <a:srgbClr val="00263C"/>
              </a:solidFill>
              <a:latin typeface="+mn-lt"/>
              <a:ea typeface="Open Sans" panose="020B0606030504020204" pitchFamily="34" charset="0"/>
              <a:cs typeface="Open Sans" panose="020B0606030504020204" pitchFamily="34" charset="0"/>
              <a:sym typeface="Calibri"/>
            </a:endParaRPr>
          </a:p>
        </p:txBody>
      </p:sp>
      <p:sp>
        <p:nvSpPr>
          <p:cNvPr id="9" name="Espace réservé du texte 7">
            <a:extLst>
              <a:ext uri="{FF2B5EF4-FFF2-40B4-BE49-F238E27FC236}">
                <a16:creationId xmlns:a16="http://schemas.microsoft.com/office/drawing/2014/main" id="{02C69038-DD80-8466-2F2F-C566EBD34E13}"/>
              </a:ext>
            </a:extLst>
          </p:cNvPr>
          <p:cNvSpPr txBox="1">
            <a:spLocks/>
          </p:cNvSpPr>
          <p:nvPr/>
        </p:nvSpPr>
        <p:spPr bwMode="gray">
          <a:xfrm>
            <a:off x="8662969" y="2265855"/>
            <a:ext cx="2761031" cy="2224976"/>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spcAft>
                <a:spcPts val="0"/>
              </a:spcAft>
              <a:buFont typeface="Arial" pitchFamily="34" charset="0"/>
              <a:buNone/>
              <a:defRPr sz="1800" kern="1200" cap="none" baseline="0">
                <a:solidFill>
                  <a:schemeClr val="tx2"/>
                </a:solidFill>
                <a:latin typeface="Bouygues Read Semibold" pitchFamily="50" charset="0"/>
                <a:ea typeface="+mn-ea"/>
                <a:cs typeface="+mn-cs"/>
              </a:defRPr>
            </a:lvl1pPr>
            <a:lvl2pPr marL="0" indent="0" algn="l" defTabSz="914400" rtl="0" eaLnBrk="1" latinLnBrk="0" hangingPunct="1">
              <a:lnSpc>
                <a:spcPct val="100000"/>
              </a:lnSpc>
              <a:spcBef>
                <a:spcPts val="0"/>
              </a:spcBef>
              <a:spcAft>
                <a:spcPts val="0"/>
              </a:spcAft>
              <a:buFont typeface="Arial" pitchFamily="34" charset="0"/>
              <a:buNone/>
              <a:defRPr sz="1350" kern="1200">
                <a:solidFill>
                  <a:schemeClr val="tx2"/>
                </a:solidFill>
                <a:latin typeface="+mn-lt"/>
                <a:ea typeface="+mn-ea"/>
                <a:cs typeface="+mn-cs"/>
              </a:defRPr>
            </a:lvl2pPr>
            <a:lvl3pPr marL="0" indent="-126000" algn="l" defTabSz="914400" rtl="0" eaLnBrk="1" latinLnBrk="0" hangingPunct="1">
              <a:lnSpc>
                <a:spcPct val="100000"/>
              </a:lnSpc>
              <a:spcBef>
                <a:spcPts val="0"/>
              </a:spcBef>
              <a:spcAft>
                <a:spcPts val="0"/>
              </a:spcAft>
              <a:buSzPct val="100000"/>
              <a:buFont typeface="Arial" pitchFamily="34" charset="0"/>
              <a:buChar char="•"/>
              <a:defRPr sz="1350" b="0" kern="1200" cap="none" baseline="0">
                <a:solidFill>
                  <a:schemeClr val="tx2"/>
                </a:solidFill>
                <a:latin typeface="+mn-lt"/>
                <a:ea typeface="+mn-ea"/>
                <a:cs typeface="+mn-cs"/>
              </a:defRPr>
            </a:lvl3pPr>
            <a:lvl4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4pPr>
            <a:lvl5pPr marL="306000" indent="-180000" algn="l" defTabSz="914400" rtl="0" eaLnBrk="1" latinLnBrk="0" hangingPunct="1">
              <a:lnSpc>
                <a:spcPct val="100000"/>
              </a:lnSpc>
              <a:spcBef>
                <a:spcPts val="0"/>
              </a:spcBef>
              <a:spcAft>
                <a:spcPts val="0"/>
              </a:spcAft>
              <a:buSzPct val="100000"/>
              <a:buFont typeface="Arial" pitchFamily="34" charset="0"/>
              <a:buChar char="•"/>
              <a:defRPr sz="1050" kern="1200">
                <a:solidFill>
                  <a:schemeClr val="tx2"/>
                </a:solidFill>
                <a:latin typeface="+mn-lt"/>
                <a:ea typeface="+mn-ea"/>
                <a:cs typeface="+mn-cs"/>
              </a:defRPr>
            </a:lvl5pPr>
            <a:lvl6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6pPr>
            <a:lvl7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7pPr>
            <a:lvl8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8pPr>
            <a:lvl9pPr marL="306000" indent="-180000" algn="l" defTabSz="914400" rtl="0" eaLnBrk="1" latinLnBrk="0" hangingPunct="1">
              <a:lnSpc>
                <a:spcPct val="100000"/>
              </a:lnSpc>
              <a:spcBef>
                <a:spcPts val="0"/>
              </a:spcBef>
              <a:spcAft>
                <a:spcPts val="0"/>
              </a:spcAft>
              <a:buFont typeface="Arial" pitchFamily="34" charset="0"/>
              <a:buChar char="•"/>
              <a:defRPr sz="1050" kern="1200">
                <a:solidFill>
                  <a:schemeClr val="tx2"/>
                </a:solidFill>
                <a:latin typeface="+mn-lt"/>
                <a:ea typeface="+mn-ea"/>
                <a:cs typeface="+mn-cs"/>
              </a:defRPr>
            </a:lvl9pPr>
          </a:lstStyle>
          <a:p>
            <a:pPr defTabSz="1219170">
              <a:buClr>
                <a:srgbClr val="00549F"/>
              </a:buClr>
              <a:defRPr sz="1800">
                <a:solidFill>
                  <a:srgbClr val="000000"/>
                </a:solidFill>
              </a:defRPr>
            </a:pPr>
            <a:r>
              <a:rPr lang="fr-FR" sz="1867" b="1" dirty="0">
                <a:solidFill>
                  <a:srgbClr val="00263C"/>
                </a:solidFill>
                <a:latin typeface="+mn-lt"/>
                <a:ea typeface="Open Sans" panose="020B0606030504020204" pitchFamily="34" charset="0"/>
                <a:cs typeface="Open Sans" panose="020B0606030504020204" pitchFamily="34" charset="0"/>
                <a:sym typeface="Calibri"/>
              </a:rPr>
              <a:t>Des partenariats </a:t>
            </a:r>
          </a:p>
          <a:p>
            <a:pPr defTabSz="1219170">
              <a:buClr>
                <a:srgbClr val="00549F"/>
              </a:buClr>
              <a:defRPr sz="1800">
                <a:solidFill>
                  <a:srgbClr val="000000"/>
                </a:solidFill>
              </a:defRPr>
            </a:pPr>
            <a:r>
              <a:rPr lang="fr-FR" sz="1867" b="1" dirty="0">
                <a:solidFill>
                  <a:srgbClr val="00263C"/>
                </a:solidFill>
                <a:latin typeface="+mn-lt"/>
                <a:ea typeface="Open Sans" panose="020B0606030504020204" pitchFamily="34" charset="0"/>
                <a:cs typeface="Open Sans" panose="020B0606030504020204" pitchFamily="34" charset="0"/>
                <a:sym typeface="Calibri"/>
              </a:rPr>
              <a:t>régionaux forts </a:t>
            </a:r>
          </a:p>
          <a:p>
            <a:pPr defTabSz="1219170">
              <a:buClr>
                <a:srgbClr val="00549F"/>
              </a:buClr>
              <a:defRPr sz="1800">
                <a:solidFill>
                  <a:srgbClr val="000000"/>
                </a:solidFill>
              </a:defRPr>
            </a:pPr>
            <a:endParaRPr lang="fr-FR" sz="1467" b="1" dirty="0">
              <a:solidFill>
                <a:srgbClr val="00263C"/>
              </a:solidFill>
              <a:latin typeface="Bouygues Read"/>
              <a:ea typeface="Open Sans" panose="020B0606030504020204" pitchFamily="34" charset="0"/>
              <a:cs typeface="Open Sans" panose="020B0606030504020204" pitchFamily="34" charset="0"/>
              <a:sym typeface="Calibri"/>
            </a:endParaRPr>
          </a:p>
        </p:txBody>
      </p:sp>
    </p:spTree>
    <p:extLst>
      <p:ext uri="{BB962C8B-B14F-4D97-AF65-F5344CB8AC3E}">
        <p14:creationId xmlns:p14="http://schemas.microsoft.com/office/powerpoint/2010/main" val="1944522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uygues">
  <a:themeElements>
    <a:clrScheme name="Personnalisé 1">
      <a:dk1>
        <a:sysClr val="windowText" lastClr="000000"/>
      </a:dk1>
      <a:lt1>
        <a:sysClr val="window" lastClr="FFFFFF"/>
      </a:lt1>
      <a:dk2>
        <a:srgbClr val="00263C"/>
      </a:dk2>
      <a:lt2>
        <a:srgbClr val="109DB9"/>
      </a:lt2>
      <a:accent1>
        <a:srgbClr val="0055A4"/>
      </a:accent1>
      <a:accent2>
        <a:srgbClr val="EA5B0F"/>
      </a:accent2>
      <a:accent3>
        <a:srgbClr val="00263C"/>
      </a:accent3>
      <a:accent4>
        <a:srgbClr val="109DB9"/>
      </a:accent4>
      <a:accent5>
        <a:srgbClr val="0055A4"/>
      </a:accent5>
      <a:accent6>
        <a:srgbClr val="EA5B0F"/>
      </a:accent6>
      <a:hlink>
        <a:srgbClr val="000000"/>
      </a:hlink>
      <a:folHlink>
        <a:srgbClr val="000000"/>
      </a:folHlink>
    </a:clrScheme>
    <a:fontScheme name="BOUYGUES PPT">
      <a:majorFont>
        <a:latin typeface="Bouygues Speak Corpo"/>
        <a:ea typeface=""/>
        <a:cs typeface=""/>
      </a:majorFont>
      <a:minorFont>
        <a:latin typeface="Bouygues Rea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uygues">
  <a:themeElements>
    <a:clrScheme name="Personnalisé 1">
      <a:dk1>
        <a:sysClr val="windowText" lastClr="000000"/>
      </a:dk1>
      <a:lt1>
        <a:sysClr val="window" lastClr="FFFFFF"/>
      </a:lt1>
      <a:dk2>
        <a:srgbClr val="00263C"/>
      </a:dk2>
      <a:lt2>
        <a:srgbClr val="109DB9"/>
      </a:lt2>
      <a:accent1>
        <a:srgbClr val="0055A4"/>
      </a:accent1>
      <a:accent2>
        <a:srgbClr val="EA5B0F"/>
      </a:accent2>
      <a:accent3>
        <a:srgbClr val="00263C"/>
      </a:accent3>
      <a:accent4>
        <a:srgbClr val="109DB9"/>
      </a:accent4>
      <a:accent5>
        <a:srgbClr val="0055A4"/>
      </a:accent5>
      <a:accent6>
        <a:srgbClr val="EA5B0F"/>
      </a:accent6>
      <a:hlink>
        <a:srgbClr val="000000"/>
      </a:hlink>
      <a:folHlink>
        <a:srgbClr val="000000"/>
      </a:folHlink>
    </a:clrScheme>
    <a:fontScheme name="BOUYGUES PPT">
      <a:majorFont>
        <a:latin typeface="Bouygues Speak Corpo"/>
        <a:ea typeface=""/>
        <a:cs typeface=""/>
      </a:majorFont>
      <a:minorFont>
        <a:latin typeface="Bouygues Rea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Bouygues">
  <a:themeElements>
    <a:clrScheme name="Personnalisé 1">
      <a:dk1>
        <a:sysClr val="windowText" lastClr="000000"/>
      </a:dk1>
      <a:lt1>
        <a:sysClr val="window" lastClr="FFFFFF"/>
      </a:lt1>
      <a:dk2>
        <a:srgbClr val="00263C"/>
      </a:dk2>
      <a:lt2>
        <a:srgbClr val="109DB9"/>
      </a:lt2>
      <a:accent1>
        <a:srgbClr val="0055A4"/>
      </a:accent1>
      <a:accent2>
        <a:srgbClr val="EA5B0F"/>
      </a:accent2>
      <a:accent3>
        <a:srgbClr val="00263C"/>
      </a:accent3>
      <a:accent4>
        <a:srgbClr val="109DB9"/>
      </a:accent4>
      <a:accent5>
        <a:srgbClr val="0055A4"/>
      </a:accent5>
      <a:accent6>
        <a:srgbClr val="EA5B0F"/>
      </a:accent6>
      <a:hlink>
        <a:srgbClr val="000000"/>
      </a:hlink>
      <a:folHlink>
        <a:srgbClr val="000000"/>
      </a:folHlink>
    </a:clrScheme>
    <a:fontScheme name="BOUYGUES PPT">
      <a:majorFont>
        <a:latin typeface="Bouygues Speak Corpo"/>
        <a:ea typeface=""/>
        <a:cs typeface=""/>
      </a:majorFont>
      <a:minorFont>
        <a:latin typeface="Bouygues Rea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29AA55AF4CE3488A33D545823E22A6" ma:contentTypeVersion="12" ma:contentTypeDescription="Crée un document." ma:contentTypeScope="" ma:versionID="905c730c0d9f96af30f7bf879835dded">
  <xsd:schema xmlns:xsd="http://www.w3.org/2001/XMLSchema" xmlns:xs="http://www.w3.org/2001/XMLSchema" xmlns:p="http://schemas.microsoft.com/office/2006/metadata/properties" xmlns:ns2="ce7818a8-f8ff-41e4-b562-5541776f16fc" xmlns:ns3="ebd37d45-7680-4bb0-8309-c028b283a847" targetNamespace="http://schemas.microsoft.com/office/2006/metadata/properties" ma:root="true" ma:fieldsID="24fbca8827740d1e7486c390e2956994" ns2:_="" ns3:_="">
    <xsd:import namespace="ce7818a8-f8ff-41e4-b562-5541776f16fc"/>
    <xsd:import namespace="ebd37d45-7680-4bb0-8309-c028b283a84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7818a8-f8ff-41e4-b562-5541776f16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8a6841d0-ffd5-40a1-bf8a-d9db74d3c6f5"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d37d45-7680-4bb0-8309-c028b283a847"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e7818a8-f8ff-41e4-b562-5541776f16f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9321161-06CF-454B-B17F-0E5BF9D029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7818a8-f8ff-41e4-b562-5541776f16fc"/>
    <ds:schemaRef ds:uri="ebd37d45-7680-4bb0-8309-c028b283a8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D2DC78-4E9D-4376-88E1-60A63EC82F99}">
  <ds:schemaRefs>
    <ds:schemaRef ds:uri="http://schemas.microsoft.com/sharepoint/v3/contenttype/forms"/>
  </ds:schemaRefs>
</ds:datastoreItem>
</file>

<file path=customXml/itemProps3.xml><?xml version="1.0" encoding="utf-8"?>
<ds:datastoreItem xmlns:ds="http://schemas.openxmlformats.org/officeDocument/2006/customXml" ds:itemID="{D69A059E-76E3-4508-A8E2-67BA1F9F29EE}">
  <ds:schemaRefs>
    <ds:schemaRef ds:uri="http://purl.org/dc/elements/1.1/"/>
    <ds:schemaRef ds:uri="http://schemas.microsoft.com/office/2006/metadata/properties"/>
    <ds:schemaRef ds:uri="ebd37d45-7680-4bb0-8309-c028b283a847"/>
    <ds:schemaRef ds:uri="http://purl.org/dc/terms/"/>
    <ds:schemaRef ds:uri="http://schemas.openxmlformats.org/package/2006/metadata/core-properties"/>
    <ds:schemaRef ds:uri="ce7818a8-f8ff-41e4-b562-5541776f16fc"/>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Metadata/LabelInfo.xml><?xml version="1.0" encoding="utf-8"?>
<clbl:labelList xmlns:clbl="http://schemas.microsoft.com/office/2020/mipLabelMetadata">
  <clbl:label id="{59934039-ae21-42ab-8848-d62b6328cef8}" enabled="1" method="Standard" siteId="{61ed2b68-f880-49d7-bbc9-9a645e9dcf7c}" removed="0"/>
</clbl:labelList>
</file>

<file path=docProps/app.xml><?xml version="1.0" encoding="utf-8"?>
<Properties xmlns="http://schemas.openxmlformats.org/officeDocument/2006/extended-properties" xmlns:vt="http://schemas.openxmlformats.org/officeDocument/2006/docPropsVTypes">
  <TotalTime>989</TotalTime>
  <Words>2778</Words>
  <Application>Microsoft Office PowerPoint</Application>
  <PresentationFormat>Grand écran</PresentationFormat>
  <Paragraphs>354</Paragraphs>
  <Slides>24</Slides>
  <Notes>11</Notes>
  <HiddenSlides>0</HiddenSlides>
  <MMClips>0</MMClips>
  <ScaleCrop>false</ScaleCrop>
  <HeadingPairs>
    <vt:vector size="6" baseType="variant">
      <vt:variant>
        <vt:lpstr>Polices utilisées</vt:lpstr>
      </vt:variant>
      <vt:variant>
        <vt:i4>15</vt:i4>
      </vt:variant>
      <vt:variant>
        <vt:lpstr>Thème</vt:lpstr>
      </vt:variant>
      <vt:variant>
        <vt:i4>4</vt:i4>
      </vt:variant>
      <vt:variant>
        <vt:lpstr>Titres des diapositives</vt:lpstr>
      </vt:variant>
      <vt:variant>
        <vt:i4>24</vt:i4>
      </vt:variant>
    </vt:vector>
  </HeadingPairs>
  <TitlesOfParts>
    <vt:vector size="43" baseType="lpstr">
      <vt:lpstr>Arial</vt:lpstr>
      <vt:lpstr>Bouygues Read</vt:lpstr>
      <vt:lpstr>Bouygues Read (Corps)</vt:lpstr>
      <vt:lpstr>Bouygues Read Extralight</vt:lpstr>
      <vt:lpstr>Bouygues Read Light</vt:lpstr>
      <vt:lpstr>Bouygues Read Medium</vt:lpstr>
      <vt:lpstr>Bouygues Read Semibold</vt:lpstr>
      <vt:lpstr>Bouygues Speak</vt:lpstr>
      <vt:lpstr>Bouygues Speak Corpo</vt:lpstr>
      <vt:lpstr>Calibri</vt:lpstr>
      <vt:lpstr>Calibri Light</vt:lpstr>
      <vt:lpstr>Open Sans</vt:lpstr>
      <vt:lpstr>Open Sans Light</vt:lpstr>
      <vt:lpstr>Open Sans SemiBold</vt:lpstr>
      <vt:lpstr>Wingdings</vt:lpstr>
      <vt:lpstr>Thème Office</vt:lpstr>
      <vt:lpstr>Bouygues</vt:lpstr>
      <vt:lpstr>1_Bouygues</vt:lpstr>
      <vt:lpstr>7_Bouygues</vt:lpstr>
      <vt:lpstr>Présentation PowerPoint</vt:lpstr>
      <vt:lpstr>NOUVEAU ! VOS PRIVILEGES ENTREPRISES : Garantie 3 ans -Echange sur Site à J+1 – Internet Prioritaire</vt:lpstr>
      <vt:lpstr>NOUVEAU ! VOS PRIVILEGES ENTREPRISES : Focus garantie 3 ans</vt:lpstr>
      <vt:lpstr>Mobile - Votre forfait : Neo Illimité</vt:lpstr>
      <vt:lpstr>Roaming Nos zones à l’étranger</vt:lpstr>
      <vt:lpstr>Faire équipe avec vous</vt:lpstr>
      <vt:lpstr>Un groupe avec une très forte culture B2B</vt:lpstr>
      <vt:lpstr>Un leader fixe et mobile en France</vt:lpstr>
      <vt:lpstr>S’appuyant sur un réseau très haut débit Fixe</vt:lpstr>
      <vt:lpstr>Et très haut débit Mobile classé N°1 alternatif par l’Arcep   </vt:lpstr>
      <vt:lpstr>En quelques chiffres…</vt:lpstr>
      <vt:lpstr>Notre Stratégie</vt:lpstr>
      <vt:lpstr>Nous croyons  que la qualité des relations est la clé du succès des entreprises</vt:lpstr>
      <vt:lpstr>Pour répondre à vos besoins</vt:lpstr>
      <vt:lpstr>Et vous accompagner  Des experts dédiés aux entreprises et basés en France</vt:lpstr>
      <vt:lpstr>Comment ? En développent des offres et services adaptés</vt:lpstr>
      <vt:lpstr>Vision 360° de nos solutions</vt:lpstr>
      <vt:lpstr>Élaborés  avec nos partenaires technologiques  </vt:lpstr>
      <vt:lpstr>Présentation PowerPoint</vt:lpstr>
      <vt:lpstr>Une entreprise  responsable</vt:lpstr>
      <vt:lpstr>Bouygues, un groupe résolument éco-responsable</vt:lpstr>
      <vt:lpstr>Pour un numérique positif pour la planète Les objectifs pris par Bouygues Telecom à horizon 2030   </vt:lpstr>
      <vt:lpstr>Notre politique RSE : 4 piliers  9 priorités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Neo Integral</dc:title>
  <dc:creator>BETHENON, LUDOVIC</dc:creator>
  <cp:lastModifiedBy>THOMAS, MARINE</cp:lastModifiedBy>
  <cp:revision>13</cp:revision>
  <dcterms:created xsi:type="dcterms:W3CDTF">2020-10-01T13:14:10Z</dcterms:created>
  <dcterms:modified xsi:type="dcterms:W3CDTF">2024-03-07T08:46:59Z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0x0101001C29AA55AF4CE3488A33D545823E22A6</vt:lpwstr>
  </property>
  <property fmtid="{D5CDD505-2E9C-101B-9397-08002B2CF9AE}" pid="3" name="MSIP_Label_59934039-ae21-42ab-8848-d62b6328cef8_Enabled">
    <vt:lpwstr>true</vt:lpwstr>
  </property>
  <property fmtid="{D5CDD505-2E9C-101B-9397-08002B2CF9AE}" pid="4" name="MSIP_Label_59934039-ae21-42ab-8848-d62b6328cef8_SetDate">
    <vt:lpwstr>2021-07-07T09:25:50Z</vt:lpwstr>
  </property>
  <property fmtid="{D5CDD505-2E9C-101B-9397-08002B2CF9AE}" pid="5" name="MSIP_Label_59934039-ae21-42ab-8848-d62b6328cef8_Method">
    <vt:lpwstr>Standard</vt:lpwstr>
  </property>
  <property fmtid="{D5CDD505-2E9C-101B-9397-08002B2CF9AE}" pid="6" name="MSIP_Label_59934039-ae21-42ab-8848-d62b6328cef8_Name">
    <vt:lpwstr>LBL_05</vt:lpwstr>
  </property>
  <property fmtid="{D5CDD505-2E9C-101B-9397-08002B2CF9AE}" pid="7" name="MSIP_Label_59934039-ae21-42ab-8848-d62b6328cef8_SiteId">
    <vt:lpwstr>61ed2b68-f880-49d7-bbc9-9a645e9dcf7c</vt:lpwstr>
  </property>
  <property fmtid="{D5CDD505-2E9C-101B-9397-08002B2CF9AE}" pid="8" name="MSIP_Label_59934039-ae21-42ab-8848-d62b6328cef8_ActionId">
    <vt:lpwstr>40e1d79f-01f4-4731-9ac6-4c4aa6f50111</vt:lpwstr>
  </property>
  <property fmtid="{D5CDD505-2E9C-101B-9397-08002B2CF9AE}" pid="9" name="MSIP_Label_59934039-ae21-42ab-8848-d62b6328cef8_ContentBits">
    <vt:lpwstr>0</vt:lpwstr>
  </property>
  <property fmtid="{D5CDD505-2E9C-101B-9397-08002B2CF9AE}" pid="10" name="MediaServiceImageTags">
    <vt:lpwstr/>
  </property>
</Properties>
</file>